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sldIdLst>
    <p:sldId id="258" r:id="rId2"/>
    <p:sldId id="259" r:id="rId3"/>
    <p:sldId id="257" r:id="rId4"/>
    <p:sldId id="260" r:id="rId5"/>
    <p:sldId id="261" r:id="rId6"/>
    <p:sldId id="262" r:id="rId7"/>
    <p:sldId id="265" r:id="rId8"/>
    <p:sldId id="264" r:id="rId9"/>
    <p:sldId id="269" r:id="rId10"/>
    <p:sldId id="270" r:id="rId11"/>
    <p:sldId id="268"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47"/>
    <p:restoredTop sz="94659"/>
  </p:normalViewPr>
  <p:slideViewPr>
    <p:cSldViewPr snapToGrid="0" snapToObjects="1">
      <p:cViewPr>
        <p:scale>
          <a:sx n="100" d="100"/>
          <a:sy n="100" d="100"/>
        </p:scale>
        <p:origin x="304"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2EE211-4949-4F85-8F71-178EA57EA45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AE2377-B81D-430A-BF10-11F6A2EBE6A8}">
      <dgm:prSet/>
      <dgm:spPr/>
      <dgm:t>
        <a:bodyPr/>
        <a:lstStyle/>
        <a:p>
          <a:pPr>
            <a:lnSpc>
              <a:spcPct val="100000"/>
            </a:lnSpc>
            <a:defRPr cap="all"/>
          </a:pPr>
          <a:r>
            <a:rPr lang="en-US"/>
            <a:t>1. Introduction</a:t>
          </a:r>
        </a:p>
      </dgm:t>
    </dgm:pt>
    <dgm:pt modelId="{6ED33C67-301A-4973-9D44-D5FE35058E55}" type="parTrans" cxnId="{70A6DA77-1F4F-485D-B996-61A562422378}">
      <dgm:prSet/>
      <dgm:spPr/>
      <dgm:t>
        <a:bodyPr/>
        <a:lstStyle/>
        <a:p>
          <a:endParaRPr lang="en-US"/>
        </a:p>
      </dgm:t>
    </dgm:pt>
    <dgm:pt modelId="{72B55D1C-F5C5-4748-B792-47E1743B1EFD}" type="sibTrans" cxnId="{70A6DA77-1F4F-485D-B996-61A562422378}">
      <dgm:prSet/>
      <dgm:spPr/>
      <dgm:t>
        <a:bodyPr/>
        <a:lstStyle/>
        <a:p>
          <a:endParaRPr lang="en-US"/>
        </a:p>
      </dgm:t>
    </dgm:pt>
    <dgm:pt modelId="{F199E0E9-FA69-4B77-A589-975555B67F5A}">
      <dgm:prSet/>
      <dgm:spPr/>
      <dgm:t>
        <a:bodyPr/>
        <a:lstStyle/>
        <a:p>
          <a:pPr>
            <a:lnSpc>
              <a:spcPct val="100000"/>
            </a:lnSpc>
            <a:defRPr cap="all"/>
          </a:pPr>
          <a:r>
            <a:rPr lang="en-US"/>
            <a:t>2. Objective</a:t>
          </a:r>
        </a:p>
      </dgm:t>
    </dgm:pt>
    <dgm:pt modelId="{2EB4D886-8CA7-4870-B906-8CE0199E74E7}" type="parTrans" cxnId="{E49D9DF9-C48A-4B60-A177-572176C695C5}">
      <dgm:prSet/>
      <dgm:spPr/>
      <dgm:t>
        <a:bodyPr/>
        <a:lstStyle/>
        <a:p>
          <a:endParaRPr lang="en-US"/>
        </a:p>
      </dgm:t>
    </dgm:pt>
    <dgm:pt modelId="{0A2C3464-464A-4D3B-B9DE-63415D4610E9}" type="sibTrans" cxnId="{E49D9DF9-C48A-4B60-A177-572176C695C5}">
      <dgm:prSet/>
      <dgm:spPr/>
      <dgm:t>
        <a:bodyPr/>
        <a:lstStyle/>
        <a:p>
          <a:endParaRPr lang="en-US"/>
        </a:p>
      </dgm:t>
    </dgm:pt>
    <dgm:pt modelId="{3B24C3EF-DEC0-4A06-AD68-C9B55CAD0CF9}">
      <dgm:prSet/>
      <dgm:spPr/>
      <dgm:t>
        <a:bodyPr/>
        <a:lstStyle/>
        <a:p>
          <a:pPr>
            <a:lnSpc>
              <a:spcPct val="100000"/>
            </a:lnSpc>
            <a:defRPr cap="all"/>
          </a:pPr>
          <a:r>
            <a:rPr lang="en-US"/>
            <a:t>3. Dataset Description</a:t>
          </a:r>
        </a:p>
      </dgm:t>
    </dgm:pt>
    <dgm:pt modelId="{A45AA919-57B3-4FCB-91FB-39C7B282F8EE}" type="parTrans" cxnId="{F1DD771B-5DE1-487D-A04F-F0F23D2CF44B}">
      <dgm:prSet/>
      <dgm:spPr/>
      <dgm:t>
        <a:bodyPr/>
        <a:lstStyle/>
        <a:p>
          <a:endParaRPr lang="en-US"/>
        </a:p>
      </dgm:t>
    </dgm:pt>
    <dgm:pt modelId="{25E42D11-2EBA-4B34-A98C-431E0872C3AF}" type="sibTrans" cxnId="{F1DD771B-5DE1-487D-A04F-F0F23D2CF44B}">
      <dgm:prSet/>
      <dgm:spPr/>
      <dgm:t>
        <a:bodyPr/>
        <a:lstStyle/>
        <a:p>
          <a:endParaRPr lang="en-US"/>
        </a:p>
      </dgm:t>
    </dgm:pt>
    <dgm:pt modelId="{01F07297-554D-4149-94DE-5B555A52E0AD}">
      <dgm:prSet/>
      <dgm:spPr/>
      <dgm:t>
        <a:bodyPr/>
        <a:lstStyle/>
        <a:p>
          <a:pPr>
            <a:lnSpc>
              <a:spcPct val="100000"/>
            </a:lnSpc>
            <a:defRPr cap="all"/>
          </a:pPr>
          <a:r>
            <a:rPr lang="en-US" dirty="0"/>
            <a:t>4. Exploratory Analysis</a:t>
          </a:r>
        </a:p>
      </dgm:t>
    </dgm:pt>
    <dgm:pt modelId="{13F1581A-F586-4642-91C0-258C04D4421B}" type="parTrans" cxnId="{A84A9008-4EDB-4BCE-9467-D3115D5DCD9B}">
      <dgm:prSet/>
      <dgm:spPr/>
      <dgm:t>
        <a:bodyPr/>
        <a:lstStyle/>
        <a:p>
          <a:endParaRPr lang="en-US"/>
        </a:p>
      </dgm:t>
    </dgm:pt>
    <dgm:pt modelId="{ECA21952-8C7E-4BAC-A723-BE5DDF67F600}" type="sibTrans" cxnId="{A84A9008-4EDB-4BCE-9467-D3115D5DCD9B}">
      <dgm:prSet/>
      <dgm:spPr/>
      <dgm:t>
        <a:bodyPr/>
        <a:lstStyle/>
        <a:p>
          <a:endParaRPr lang="en-US"/>
        </a:p>
      </dgm:t>
    </dgm:pt>
    <dgm:pt modelId="{EE5D05A1-4470-4964-A684-8AF802606CCA}">
      <dgm:prSet/>
      <dgm:spPr/>
      <dgm:t>
        <a:bodyPr/>
        <a:lstStyle/>
        <a:p>
          <a:pPr>
            <a:lnSpc>
              <a:spcPct val="100000"/>
            </a:lnSpc>
            <a:defRPr cap="all"/>
          </a:pPr>
          <a:r>
            <a:rPr lang="en-US"/>
            <a:t>5. Forecasting</a:t>
          </a:r>
        </a:p>
      </dgm:t>
    </dgm:pt>
    <dgm:pt modelId="{F5526980-FB1F-4263-B693-68D5F9797887}" type="parTrans" cxnId="{3E701433-D258-4203-9831-523AEA9791BA}">
      <dgm:prSet/>
      <dgm:spPr/>
      <dgm:t>
        <a:bodyPr/>
        <a:lstStyle/>
        <a:p>
          <a:endParaRPr lang="en-US"/>
        </a:p>
      </dgm:t>
    </dgm:pt>
    <dgm:pt modelId="{0B0E7769-B8E6-4B7B-B26D-CB9738E67D82}" type="sibTrans" cxnId="{3E701433-D258-4203-9831-523AEA9791BA}">
      <dgm:prSet/>
      <dgm:spPr/>
      <dgm:t>
        <a:bodyPr/>
        <a:lstStyle/>
        <a:p>
          <a:endParaRPr lang="en-US"/>
        </a:p>
      </dgm:t>
    </dgm:pt>
    <dgm:pt modelId="{ECEE3DEB-E287-4A4D-853D-FF048FAAFA7C}">
      <dgm:prSet/>
      <dgm:spPr/>
      <dgm:t>
        <a:bodyPr/>
        <a:lstStyle/>
        <a:p>
          <a:pPr>
            <a:lnSpc>
              <a:spcPct val="100000"/>
            </a:lnSpc>
            <a:defRPr cap="all"/>
          </a:pPr>
          <a:r>
            <a:rPr lang="en-US"/>
            <a:t>6. Conclusion</a:t>
          </a:r>
        </a:p>
      </dgm:t>
    </dgm:pt>
    <dgm:pt modelId="{79E6AA9A-05C3-4C6F-AC1E-8B5BBF782507}" type="parTrans" cxnId="{F913039B-EC78-4312-B46E-45F6D5A841BA}">
      <dgm:prSet/>
      <dgm:spPr/>
      <dgm:t>
        <a:bodyPr/>
        <a:lstStyle/>
        <a:p>
          <a:endParaRPr lang="en-US"/>
        </a:p>
      </dgm:t>
    </dgm:pt>
    <dgm:pt modelId="{6E5E76DD-2FC1-482F-B047-1ADE97CBE181}" type="sibTrans" cxnId="{F913039B-EC78-4312-B46E-45F6D5A841BA}">
      <dgm:prSet/>
      <dgm:spPr/>
      <dgm:t>
        <a:bodyPr/>
        <a:lstStyle/>
        <a:p>
          <a:endParaRPr lang="en-US"/>
        </a:p>
      </dgm:t>
    </dgm:pt>
    <dgm:pt modelId="{A8F9DE60-9B9C-4D67-A29E-F091BF886AEB}" type="pres">
      <dgm:prSet presAssocID="{A32EE211-4949-4F85-8F71-178EA57EA450}" presName="root" presStyleCnt="0">
        <dgm:presLayoutVars>
          <dgm:dir/>
          <dgm:resizeHandles val="exact"/>
        </dgm:presLayoutVars>
      </dgm:prSet>
      <dgm:spPr/>
    </dgm:pt>
    <dgm:pt modelId="{8A900964-969E-43EE-A5BC-50D9B373D556}" type="pres">
      <dgm:prSet presAssocID="{6DAE2377-B81D-430A-BF10-11F6A2EBE6A8}" presName="compNode" presStyleCnt="0"/>
      <dgm:spPr/>
    </dgm:pt>
    <dgm:pt modelId="{B1CAEE15-6377-4D6C-84E9-2E122554056C}" type="pres">
      <dgm:prSet presAssocID="{6DAE2377-B81D-430A-BF10-11F6A2EBE6A8}" presName="iconBgRect" presStyleLbl="bgShp" presStyleIdx="0" presStyleCnt="6"/>
      <dgm:spPr/>
    </dgm:pt>
    <dgm:pt modelId="{FD2040FB-BB60-445F-92C5-BE1F691E3E37}" type="pres">
      <dgm:prSet presAssocID="{6DAE2377-B81D-430A-BF10-11F6A2EBE6A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rection"/>
        </a:ext>
      </dgm:extLst>
    </dgm:pt>
    <dgm:pt modelId="{6BABAF68-F617-477E-95FA-9A12145B7489}" type="pres">
      <dgm:prSet presAssocID="{6DAE2377-B81D-430A-BF10-11F6A2EBE6A8}" presName="spaceRect" presStyleCnt="0"/>
      <dgm:spPr/>
    </dgm:pt>
    <dgm:pt modelId="{E468399B-A223-41B5-BF5E-4DD38F45F27A}" type="pres">
      <dgm:prSet presAssocID="{6DAE2377-B81D-430A-BF10-11F6A2EBE6A8}" presName="textRect" presStyleLbl="revTx" presStyleIdx="0" presStyleCnt="6">
        <dgm:presLayoutVars>
          <dgm:chMax val="1"/>
          <dgm:chPref val="1"/>
        </dgm:presLayoutVars>
      </dgm:prSet>
      <dgm:spPr/>
    </dgm:pt>
    <dgm:pt modelId="{3099D397-0162-45BD-94BD-37D12732F141}" type="pres">
      <dgm:prSet presAssocID="{72B55D1C-F5C5-4748-B792-47E1743B1EFD}" presName="sibTrans" presStyleCnt="0"/>
      <dgm:spPr/>
    </dgm:pt>
    <dgm:pt modelId="{4C68A96C-75A8-4269-9383-65A8B5CBCD8C}" type="pres">
      <dgm:prSet presAssocID="{F199E0E9-FA69-4B77-A589-975555B67F5A}" presName="compNode" presStyleCnt="0"/>
      <dgm:spPr/>
    </dgm:pt>
    <dgm:pt modelId="{87FACEA4-540E-4D85-9F0D-F1F5CC59618A}" type="pres">
      <dgm:prSet presAssocID="{F199E0E9-FA69-4B77-A589-975555B67F5A}" presName="iconBgRect" presStyleLbl="bgShp" presStyleIdx="1" presStyleCnt="6"/>
      <dgm:spPr/>
    </dgm:pt>
    <dgm:pt modelId="{85A55348-CEC5-4DAA-B41F-70A93453E382}" type="pres">
      <dgm:prSet presAssocID="{F199E0E9-FA69-4B77-A589-975555B67F5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AE722401-2D30-42FD-A134-F72470D40535}" type="pres">
      <dgm:prSet presAssocID="{F199E0E9-FA69-4B77-A589-975555B67F5A}" presName="spaceRect" presStyleCnt="0"/>
      <dgm:spPr/>
    </dgm:pt>
    <dgm:pt modelId="{1B7306B1-AA01-4A67-A191-EA6B2FE4536F}" type="pres">
      <dgm:prSet presAssocID="{F199E0E9-FA69-4B77-A589-975555B67F5A}" presName="textRect" presStyleLbl="revTx" presStyleIdx="1" presStyleCnt="6">
        <dgm:presLayoutVars>
          <dgm:chMax val="1"/>
          <dgm:chPref val="1"/>
        </dgm:presLayoutVars>
      </dgm:prSet>
      <dgm:spPr/>
    </dgm:pt>
    <dgm:pt modelId="{C4B5BFAB-A822-4F89-8186-C22EC54C7CAE}" type="pres">
      <dgm:prSet presAssocID="{0A2C3464-464A-4D3B-B9DE-63415D4610E9}" presName="sibTrans" presStyleCnt="0"/>
      <dgm:spPr/>
    </dgm:pt>
    <dgm:pt modelId="{3528CB0B-3566-44E6-B8AE-4AF249CE9608}" type="pres">
      <dgm:prSet presAssocID="{3B24C3EF-DEC0-4A06-AD68-C9B55CAD0CF9}" presName="compNode" presStyleCnt="0"/>
      <dgm:spPr/>
    </dgm:pt>
    <dgm:pt modelId="{029E4C01-226C-4F8B-9184-0E637D88F099}" type="pres">
      <dgm:prSet presAssocID="{3B24C3EF-DEC0-4A06-AD68-C9B55CAD0CF9}" presName="iconBgRect" presStyleLbl="bgShp" presStyleIdx="2" presStyleCnt="6"/>
      <dgm:spPr/>
    </dgm:pt>
    <dgm:pt modelId="{9690C479-8FC2-4BFE-A938-3CBA78AEA45D}" type="pres">
      <dgm:prSet presAssocID="{3B24C3EF-DEC0-4A06-AD68-C9B55CAD0CF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336974F-188C-4941-BC1C-02C82C9E9779}" type="pres">
      <dgm:prSet presAssocID="{3B24C3EF-DEC0-4A06-AD68-C9B55CAD0CF9}" presName="spaceRect" presStyleCnt="0"/>
      <dgm:spPr/>
    </dgm:pt>
    <dgm:pt modelId="{52AE1524-5A50-4B3C-A599-F2B1014743F4}" type="pres">
      <dgm:prSet presAssocID="{3B24C3EF-DEC0-4A06-AD68-C9B55CAD0CF9}" presName="textRect" presStyleLbl="revTx" presStyleIdx="2" presStyleCnt="6">
        <dgm:presLayoutVars>
          <dgm:chMax val="1"/>
          <dgm:chPref val="1"/>
        </dgm:presLayoutVars>
      </dgm:prSet>
      <dgm:spPr/>
    </dgm:pt>
    <dgm:pt modelId="{96913CF4-F9E0-466C-831D-9674251E3717}" type="pres">
      <dgm:prSet presAssocID="{25E42D11-2EBA-4B34-A98C-431E0872C3AF}" presName="sibTrans" presStyleCnt="0"/>
      <dgm:spPr/>
    </dgm:pt>
    <dgm:pt modelId="{6308E2E1-7183-4617-9B17-4D37D43BA314}" type="pres">
      <dgm:prSet presAssocID="{01F07297-554D-4149-94DE-5B555A52E0AD}" presName="compNode" presStyleCnt="0"/>
      <dgm:spPr/>
    </dgm:pt>
    <dgm:pt modelId="{2D69694B-EE9F-46CD-A41B-FE41A39D9483}" type="pres">
      <dgm:prSet presAssocID="{01F07297-554D-4149-94DE-5B555A52E0AD}" presName="iconBgRect" presStyleLbl="bgShp" presStyleIdx="3" presStyleCnt="6"/>
      <dgm:spPr/>
    </dgm:pt>
    <dgm:pt modelId="{65E19360-751A-4FAA-89FA-CC87526FC5B4}" type="pres">
      <dgm:prSet presAssocID="{01F07297-554D-4149-94DE-5B555A52E0A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9EA5F789-F8CD-4534-B8A6-5D6988A0AA33}" type="pres">
      <dgm:prSet presAssocID="{01F07297-554D-4149-94DE-5B555A52E0AD}" presName="spaceRect" presStyleCnt="0"/>
      <dgm:spPr/>
    </dgm:pt>
    <dgm:pt modelId="{CC6C9F7E-C23D-4A67-9065-1C8A1AC25BCF}" type="pres">
      <dgm:prSet presAssocID="{01F07297-554D-4149-94DE-5B555A52E0AD}" presName="textRect" presStyleLbl="revTx" presStyleIdx="3" presStyleCnt="6">
        <dgm:presLayoutVars>
          <dgm:chMax val="1"/>
          <dgm:chPref val="1"/>
        </dgm:presLayoutVars>
      </dgm:prSet>
      <dgm:spPr/>
    </dgm:pt>
    <dgm:pt modelId="{7D163ECE-061D-4ACF-A802-B546A0AA646C}" type="pres">
      <dgm:prSet presAssocID="{ECA21952-8C7E-4BAC-A723-BE5DDF67F600}" presName="sibTrans" presStyleCnt="0"/>
      <dgm:spPr/>
    </dgm:pt>
    <dgm:pt modelId="{320949D5-B8E0-4318-B611-19F6F1DFB758}" type="pres">
      <dgm:prSet presAssocID="{EE5D05A1-4470-4964-A684-8AF802606CCA}" presName="compNode" presStyleCnt="0"/>
      <dgm:spPr/>
    </dgm:pt>
    <dgm:pt modelId="{BA83B6B1-55D2-445E-B345-4FB62894C444}" type="pres">
      <dgm:prSet presAssocID="{EE5D05A1-4470-4964-A684-8AF802606CCA}" presName="iconBgRect" presStyleLbl="bgShp" presStyleIdx="4" presStyleCnt="6"/>
      <dgm:spPr/>
    </dgm:pt>
    <dgm:pt modelId="{F2A3A84F-C9CE-4069-912A-0AC51D8C296C}" type="pres">
      <dgm:prSet presAssocID="{EE5D05A1-4470-4964-A684-8AF802606CC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B9EDCBF4-499A-4B8C-A7D7-87C3CF1447E1}" type="pres">
      <dgm:prSet presAssocID="{EE5D05A1-4470-4964-A684-8AF802606CCA}" presName="spaceRect" presStyleCnt="0"/>
      <dgm:spPr/>
    </dgm:pt>
    <dgm:pt modelId="{73CEC52C-78FE-4ED7-B75E-F1F396F122F9}" type="pres">
      <dgm:prSet presAssocID="{EE5D05A1-4470-4964-A684-8AF802606CCA}" presName="textRect" presStyleLbl="revTx" presStyleIdx="4" presStyleCnt="6">
        <dgm:presLayoutVars>
          <dgm:chMax val="1"/>
          <dgm:chPref val="1"/>
        </dgm:presLayoutVars>
      </dgm:prSet>
      <dgm:spPr/>
    </dgm:pt>
    <dgm:pt modelId="{9A6258B0-4A1D-46D9-BE24-56F87413101A}" type="pres">
      <dgm:prSet presAssocID="{0B0E7769-B8E6-4B7B-B26D-CB9738E67D82}" presName="sibTrans" presStyleCnt="0"/>
      <dgm:spPr/>
    </dgm:pt>
    <dgm:pt modelId="{440A9BB4-5315-4212-97F5-AF2F9EDAB4F9}" type="pres">
      <dgm:prSet presAssocID="{ECEE3DEB-E287-4A4D-853D-FF048FAAFA7C}" presName="compNode" presStyleCnt="0"/>
      <dgm:spPr/>
    </dgm:pt>
    <dgm:pt modelId="{943F8E1F-6931-4D9E-A1B5-AAD997239287}" type="pres">
      <dgm:prSet presAssocID="{ECEE3DEB-E287-4A4D-853D-FF048FAAFA7C}" presName="iconBgRect" presStyleLbl="bgShp" presStyleIdx="5" presStyleCnt="6"/>
      <dgm:spPr/>
    </dgm:pt>
    <dgm:pt modelId="{7B2B2065-D181-407F-8152-0D4FE131F69C}" type="pres">
      <dgm:prSet presAssocID="{ECEE3DEB-E287-4A4D-853D-FF048FAAFA7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D42D8069-4182-408E-9CD5-72E28ABD7952}" type="pres">
      <dgm:prSet presAssocID="{ECEE3DEB-E287-4A4D-853D-FF048FAAFA7C}" presName="spaceRect" presStyleCnt="0"/>
      <dgm:spPr/>
    </dgm:pt>
    <dgm:pt modelId="{9F912093-DA49-46C5-B5DF-B93D0BFC563D}" type="pres">
      <dgm:prSet presAssocID="{ECEE3DEB-E287-4A4D-853D-FF048FAAFA7C}" presName="textRect" presStyleLbl="revTx" presStyleIdx="5" presStyleCnt="6">
        <dgm:presLayoutVars>
          <dgm:chMax val="1"/>
          <dgm:chPref val="1"/>
        </dgm:presLayoutVars>
      </dgm:prSet>
      <dgm:spPr/>
    </dgm:pt>
  </dgm:ptLst>
  <dgm:cxnLst>
    <dgm:cxn modelId="{A7FCC901-F45F-2F49-9DAA-5384694F214F}" type="presOf" srcId="{F199E0E9-FA69-4B77-A589-975555B67F5A}" destId="{1B7306B1-AA01-4A67-A191-EA6B2FE4536F}" srcOrd="0" destOrd="0" presId="urn:microsoft.com/office/officeart/2018/5/layout/IconCircleLabelList"/>
    <dgm:cxn modelId="{A84A9008-4EDB-4BCE-9467-D3115D5DCD9B}" srcId="{A32EE211-4949-4F85-8F71-178EA57EA450}" destId="{01F07297-554D-4149-94DE-5B555A52E0AD}" srcOrd="3" destOrd="0" parTransId="{13F1581A-F586-4642-91C0-258C04D4421B}" sibTransId="{ECA21952-8C7E-4BAC-A723-BE5DDF67F600}"/>
    <dgm:cxn modelId="{F1DD771B-5DE1-487D-A04F-F0F23D2CF44B}" srcId="{A32EE211-4949-4F85-8F71-178EA57EA450}" destId="{3B24C3EF-DEC0-4A06-AD68-C9B55CAD0CF9}" srcOrd="2" destOrd="0" parTransId="{A45AA919-57B3-4FCB-91FB-39C7B282F8EE}" sibTransId="{25E42D11-2EBA-4B34-A98C-431E0872C3AF}"/>
    <dgm:cxn modelId="{3E701433-D258-4203-9831-523AEA9791BA}" srcId="{A32EE211-4949-4F85-8F71-178EA57EA450}" destId="{EE5D05A1-4470-4964-A684-8AF802606CCA}" srcOrd="4" destOrd="0" parTransId="{F5526980-FB1F-4263-B693-68D5F9797887}" sibTransId="{0B0E7769-B8E6-4B7B-B26D-CB9738E67D82}"/>
    <dgm:cxn modelId="{D87E315A-23CE-5246-82EA-C98D97DF646E}" type="presOf" srcId="{A32EE211-4949-4F85-8F71-178EA57EA450}" destId="{A8F9DE60-9B9C-4D67-A29E-F091BF886AEB}" srcOrd="0" destOrd="0" presId="urn:microsoft.com/office/officeart/2018/5/layout/IconCircleLabelList"/>
    <dgm:cxn modelId="{70A6DA77-1F4F-485D-B996-61A562422378}" srcId="{A32EE211-4949-4F85-8F71-178EA57EA450}" destId="{6DAE2377-B81D-430A-BF10-11F6A2EBE6A8}" srcOrd="0" destOrd="0" parTransId="{6ED33C67-301A-4973-9D44-D5FE35058E55}" sibTransId="{72B55D1C-F5C5-4748-B792-47E1743B1EFD}"/>
    <dgm:cxn modelId="{706C378E-0D49-6B4A-8A02-5329008403B6}" type="presOf" srcId="{01F07297-554D-4149-94DE-5B555A52E0AD}" destId="{CC6C9F7E-C23D-4A67-9065-1C8A1AC25BCF}" srcOrd="0" destOrd="0" presId="urn:microsoft.com/office/officeart/2018/5/layout/IconCircleLabelList"/>
    <dgm:cxn modelId="{F913039B-EC78-4312-B46E-45F6D5A841BA}" srcId="{A32EE211-4949-4F85-8F71-178EA57EA450}" destId="{ECEE3DEB-E287-4A4D-853D-FF048FAAFA7C}" srcOrd="5" destOrd="0" parTransId="{79E6AA9A-05C3-4C6F-AC1E-8B5BBF782507}" sibTransId="{6E5E76DD-2FC1-482F-B047-1ADE97CBE181}"/>
    <dgm:cxn modelId="{C3E15AD4-2328-3345-A5AE-76C2ECE790FC}" type="presOf" srcId="{6DAE2377-B81D-430A-BF10-11F6A2EBE6A8}" destId="{E468399B-A223-41B5-BF5E-4DD38F45F27A}" srcOrd="0" destOrd="0" presId="urn:microsoft.com/office/officeart/2018/5/layout/IconCircleLabelList"/>
    <dgm:cxn modelId="{1478C2EF-B203-C649-887C-497576B0C0B4}" type="presOf" srcId="{ECEE3DEB-E287-4A4D-853D-FF048FAAFA7C}" destId="{9F912093-DA49-46C5-B5DF-B93D0BFC563D}" srcOrd="0" destOrd="0" presId="urn:microsoft.com/office/officeart/2018/5/layout/IconCircleLabelList"/>
    <dgm:cxn modelId="{D58B25F2-F8A4-D945-8962-FCEB049D8260}" type="presOf" srcId="{3B24C3EF-DEC0-4A06-AD68-C9B55CAD0CF9}" destId="{52AE1524-5A50-4B3C-A599-F2B1014743F4}" srcOrd="0" destOrd="0" presId="urn:microsoft.com/office/officeart/2018/5/layout/IconCircleLabelList"/>
    <dgm:cxn modelId="{78F703F7-935B-AB43-9F36-DEC0F56A51E0}" type="presOf" srcId="{EE5D05A1-4470-4964-A684-8AF802606CCA}" destId="{73CEC52C-78FE-4ED7-B75E-F1F396F122F9}" srcOrd="0" destOrd="0" presId="urn:microsoft.com/office/officeart/2018/5/layout/IconCircleLabelList"/>
    <dgm:cxn modelId="{E49D9DF9-C48A-4B60-A177-572176C695C5}" srcId="{A32EE211-4949-4F85-8F71-178EA57EA450}" destId="{F199E0E9-FA69-4B77-A589-975555B67F5A}" srcOrd="1" destOrd="0" parTransId="{2EB4D886-8CA7-4870-B906-8CE0199E74E7}" sibTransId="{0A2C3464-464A-4D3B-B9DE-63415D4610E9}"/>
    <dgm:cxn modelId="{77DFE752-E717-C842-9E2B-3B28FEC832AE}" type="presParOf" srcId="{A8F9DE60-9B9C-4D67-A29E-F091BF886AEB}" destId="{8A900964-969E-43EE-A5BC-50D9B373D556}" srcOrd="0" destOrd="0" presId="urn:microsoft.com/office/officeart/2018/5/layout/IconCircleLabelList"/>
    <dgm:cxn modelId="{C9F150E5-3954-9947-BCFF-628131863E38}" type="presParOf" srcId="{8A900964-969E-43EE-A5BC-50D9B373D556}" destId="{B1CAEE15-6377-4D6C-84E9-2E122554056C}" srcOrd="0" destOrd="0" presId="urn:microsoft.com/office/officeart/2018/5/layout/IconCircleLabelList"/>
    <dgm:cxn modelId="{7BC4FEB1-B67C-B749-ABEB-91D63B4E8D6D}" type="presParOf" srcId="{8A900964-969E-43EE-A5BC-50D9B373D556}" destId="{FD2040FB-BB60-445F-92C5-BE1F691E3E37}" srcOrd="1" destOrd="0" presId="urn:microsoft.com/office/officeart/2018/5/layout/IconCircleLabelList"/>
    <dgm:cxn modelId="{5B6911D6-FFAE-0E44-86C6-CAC0B0965BB8}" type="presParOf" srcId="{8A900964-969E-43EE-A5BC-50D9B373D556}" destId="{6BABAF68-F617-477E-95FA-9A12145B7489}" srcOrd="2" destOrd="0" presId="urn:microsoft.com/office/officeart/2018/5/layout/IconCircleLabelList"/>
    <dgm:cxn modelId="{2447B111-68BF-BE49-8A2F-280CAECBC2B4}" type="presParOf" srcId="{8A900964-969E-43EE-A5BC-50D9B373D556}" destId="{E468399B-A223-41B5-BF5E-4DD38F45F27A}" srcOrd="3" destOrd="0" presId="urn:microsoft.com/office/officeart/2018/5/layout/IconCircleLabelList"/>
    <dgm:cxn modelId="{B85EA453-0749-2046-9FC4-4B6D7816E3F5}" type="presParOf" srcId="{A8F9DE60-9B9C-4D67-A29E-F091BF886AEB}" destId="{3099D397-0162-45BD-94BD-37D12732F141}" srcOrd="1" destOrd="0" presId="urn:microsoft.com/office/officeart/2018/5/layout/IconCircleLabelList"/>
    <dgm:cxn modelId="{764DF1C0-3FC0-5A49-800B-0180A26291AE}" type="presParOf" srcId="{A8F9DE60-9B9C-4D67-A29E-F091BF886AEB}" destId="{4C68A96C-75A8-4269-9383-65A8B5CBCD8C}" srcOrd="2" destOrd="0" presId="urn:microsoft.com/office/officeart/2018/5/layout/IconCircleLabelList"/>
    <dgm:cxn modelId="{D6DBBA5C-7DAF-524F-AC3E-73E73BEF295D}" type="presParOf" srcId="{4C68A96C-75A8-4269-9383-65A8B5CBCD8C}" destId="{87FACEA4-540E-4D85-9F0D-F1F5CC59618A}" srcOrd="0" destOrd="0" presId="urn:microsoft.com/office/officeart/2018/5/layout/IconCircleLabelList"/>
    <dgm:cxn modelId="{528F00A8-4844-534F-913C-5DE8F07103F7}" type="presParOf" srcId="{4C68A96C-75A8-4269-9383-65A8B5CBCD8C}" destId="{85A55348-CEC5-4DAA-B41F-70A93453E382}" srcOrd="1" destOrd="0" presId="urn:microsoft.com/office/officeart/2018/5/layout/IconCircleLabelList"/>
    <dgm:cxn modelId="{0C9AD63E-90B0-8B4E-8A12-7CB73CDC59D9}" type="presParOf" srcId="{4C68A96C-75A8-4269-9383-65A8B5CBCD8C}" destId="{AE722401-2D30-42FD-A134-F72470D40535}" srcOrd="2" destOrd="0" presId="urn:microsoft.com/office/officeart/2018/5/layout/IconCircleLabelList"/>
    <dgm:cxn modelId="{3645854D-E327-3843-B033-B7BA747A9B6B}" type="presParOf" srcId="{4C68A96C-75A8-4269-9383-65A8B5CBCD8C}" destId="{1B7306B1-AA01-4A67-A191-EA6B2FE4536F}" srcOrd="3" destOrd="0" presId="urn:microsoft.com/office/officeart/2018/5/layout/IconCircleLabelList"/>
    <dgm:cxn modelId="{2200AD93-6C0D-DA44-BB02-244978CFBD23}" type="presParOf" srcId="{A8F9DE60-9B9C-4D67-A29E-F091BF886AEB}" destId="{C4B5BFAB-A822-4F89-8186-C22EC54C7CAE}" srcOrd="3" destOrd="0" presId="urn:microsoft.com/office/officeart/2018/5/layout/IconCircleLabelList"/>
    <dgm:cxn modelId="{22E57911-5E54-EC45-9860-E7F163DE95EF}" type="presParOf" srcId="{A8F9DE60-9B9C-4D67-A29E-F091BF886AEB}" destId="{3528CB0B-3566-44E6-B8AE-4AF249CE9608}" srcOrd="4" destOrd="0" presId="urn:microsoft.com/office/officeart/2018/5/layout/IconCircleLabelList"/>
    <dgm:cxn modelId="{C4312BFA-659F-1E43-A55B-DE44F53F83EE}" type="presParOf" srcId="{3528CB0B-3566-44E6-B8AE-4AF249CE9608}" destId="{029E4C01-226C-4F8B-9184-0E637D88F099}" srcOrd="0" destOrd="0" presId="urn:microsoft.com/office/officeart/2018/5/layout/IconCircleLabelList"/>
    <dgm:cxn modelId="{84AA65A7-20CD-D942-9C53-01C3B7115E49}" type="presParOf" srcId="{3528CB0B-3566-44E6-B8AE-4AF249CE9608}" destId="{9690C479-8FC2-4BFE-A938-3CBA78AEA45D}" srcOrd="1" destOrd="0" presId="urn:microsoft.com/office/officeart/2018/5/layout/IconCircleLabelList"/>
    <dgm:cxn modelId="{13D94818-E099-EF4D-8127-CA428F62119D}" type="presParOf" srcId="{3528CB0B-3566-44E6-B8AE-4AF249CE9608}" destId="{F336974F-188C-4941-BC1C-02C82C9E9779}" srcOrd="2" destOrd="0" presId="urn:microsoft.com/office/officeart/2018/5/layout/IconCircleLabelList"/>
    <dgm:cxn modelId="{0CD47A31-F3B8-9540-9940-82181F53226A}" type="presParOf" srcId="{3528CB0B-3566-44E6-B8AE-4AF249CE9608}" destId="{52AE1524-5A50-4B3C-A599-F2B1014743F4}" srcOrd="3" destOrd="0" presId="urn:microsoft.com/office/officeart/2018/5/layout/IconCircleLabelList"/>
    <dgm:cxn modelId="{CE57B68E-F368-2041-879F-582CF916B28F}" type="presParOf" srcId="{A8F9DE60-9B9C-4D67-A29E-F091BF886AEB}" destId="{96913CF4-F9E0-466C-831D-9674251E3717}" srcOrd="5" destOrd="0" presId="urn:microsoft.com/office/officeart/2018/5/layout/IconCircleLabelList"/>
    <dgm:cxn modelId="{3F4B2FDD-4AA4-1C4A-9089-8915D460C07D}" type="presParOf" srcId="{A8F9DE60-9B9C-4D67-A29E-F091BF886AEB}" destId="{6308E2E1-7183-4617-9B17-4D37D43BA314}" srcOrd="6" destOrd="0" presId="urn:microsoft.com/office/officeart/2018/5/layout/IconCircleLabelList"/>
    <dgm:cxn modelId="{D617B58B-3BCE-3442-A218-8749E6D29BD1}" type="presParOf" srcId="{6308E2E1-7183-4617-9B17-4D37D43BA314}" destId="{2D69694B-EE9F-46CD-A41B-FE41A39D9483}" srcOrd="0" destOrd="0" presId="urn:microsoft.com/office/officeart/2018/5/layout/IconCircleLabelList"/>
    <dgm:cxn modelId="{DCB50FBC-5E80-4840-A56C-A6EE6AC4D71B}" type="presParOf" srcId="{6308E2E1-7183-4617-9B17-4D37D43BA314}" destId="{65E19360-751A-4FAA-89FA-CC87526FC5B4}" srcOrd="1" destOrd="0" presId="urn:microsoft.com/office/officeart/2018/5/layout/IconCircleLabelList"/>
    <dgm:cxn modelId="{445897BA-AA27-4F42-8D72-C9740A882206}" type="presParOf" srcId="{6308E2E1-7183-4617-9B17-4D37D43BA314}" destId="{9EA5F789-F8CD-4534-B8A6-5D6988A0AA33}" srcOrd="2" destOrd="0" presId="urn:microsoft.com/office/officeart/2018/5/layout/IconCircleLabelList"/>
    <dgm:cxn modelId="{4BE0EA0A-DE62-0848-931F-0D855F5BC0DC}" type="presParOf" srcId="{6308E2E1-7183-4617-9B17-4D37D43BA314}" destId="{CC6C9F7E-C23D-4A67-9065-1C8A1AC25BCF}" srcOrd="3" destOrd="0" presId="urn:microsoft.com/office/officeart/2018/5/layout/IconCircleLabelList"/>
    <dgm:cxn modelId="{B939BD77-41DA-7748-A1F2-45DE8E0F880B}" type="presParOf" srcId="{A8F9DE60-9B9C-4D67-A29E-F091BF886AEB}" destId="{7D163ECE-061D-4ACF-A802-B546A0AA646C}" srcOrd="7" destOrd="0" presId="urn:microsoft.com/office/officeart/2018/5/layout/IconCircleLabelList"/>
    <dgm:cxn modelId="{A1009BBC-1682-AE42-98B4-B6220B6B1FE9}" type="presParOf" srcId="{A8F9DE60-9B9C-4D67-A29E-F091BF886AEB}" destId="{320949D5-B8E0-4318-B611-19F6F1DFB758}" srcOrd="8" destOrd="0" presId="urn:microsoft.com/office/officeart/2018/5/layout/IconCircleLabelList"/>
    <dgm:cxn modelId="{E8F14B98-C4AA-6B46-88A6-0D9CFA0D38DF}" type="presParOf" srcId="{320949D5-B8E0-4318-B611-19F6F1DFB758}" destId="{BA83B6B1-55D2-445E-B345-4FB62894C444}" srcOrd="0" destOrd="0" presId="urn:microsoft.com/office/officeart/2018/5/layout/IconCircleLabelList"/>
    <dgm:cxn modelId="{9511491A-4B09-AF46-9C66-BA6C1FF177FB}" type="presParOf" srcId="{320949D5-B8E0-4318-B611-19F6F1DFB758}" destId="{F2A3A84F-C9CE-4069-912A-0AC51D8C296C}" srcOrd="1" destOrd="0" presId="urn:microsoft.com/office/officeart/2018/5/layout/IconCircleLabelList"/>
    <dgm:cxn modelId="{F6E5953B-14C2-7A4D-8643-AC67AF2BA2C1}" type="presParOf" srcId="{320949D5-B8E0-4318-B611-19F6F1DFB758}" destId="{B9EDCBF4-499A-4B8C-A7D7-87C3CF1447E1}" srcOrd="2" destOrd="0" presId="urn:microsoft.com/office/officeart/2018/5/layout/IconCircleLabelList"/>
    <dgm:cxn modelId="{A19B4DD6-9427-A843-BBDB-829FFA5C1868}" type="presParOf" srcId="{320949D5-B8E0-4318-B611-19F6F1DFB758}" destId="{73CEC52C-78FE-4ED7-B75E-F1F396F122F9}" srcOrd="3" destOrd="0" presId="urn:microsoft.com/office/officeart/2018/5/layout/IconCircleLabelList"/>
    <dgm:cxn modelId="{557C349E-0526-3E4F-9ECA-F004B60FE4D9}" type="presParOf" srcId="{A8F9DE60-9B9C-4D67-A29E-F091BF886AEB}" destId="{9A6258B0-4A1D-46D9-BE24-56F87413101A}" srcOrd="9" destOrd="0" presId="urn:microsoft.com/office/officeart/2018/5/layout/IconCircleLabelList"/>
    <dgm:cxn modelId="{D5F0A513-71F3-0B4E-A968-E01E1B26F072}" type="presParOf" srcId="{A8F9DE60-9B9C-4D67-A29E-F091BF886AEB}" destId="{440A9BB4-5315-4212-97F5-AF2F9EDAB4F9}" srcOrd="10" destOrd="0" presId="urn:microsoft.com/office/officeart/2018/5/layout/IconCircleLabelList"/>
    <dgm:cxn modelId="{23CB39D3-E95E-FA41-866B-E7EF291A6F95}" type="presParOf" srcId="{440A9BB4-5315-4212-97F5-AF2F9EDAB4F9}" destId="{943F8E1F-6931-4D9E-A1B5-AAD997239287}" srcOrd="0" destOrd="0" presId="urn:microsoft.com/office/officeart/2018/5/layout/IconCircleLabelList"/>
    <dgm:cxn modelId="{39398712-C26B-0C44-B137-B0A7C6DA7BC8}" type="presParOf" srcId="{440A9BB4-5315-4212-97F5-AF2F9EDAB4F9}" destId="{7B2B2065-D181-407F-8152-0D4FE131F69C}" srcOrd="1" destOrd="0" presId="urn:microsoft.com/office/officeart/2018/5/layout/IconCircleLabelList"/>
    <dgm:cxn modelId="{0CC17D2F-6425-BF40-A3D9-E4FAC3B709E2}" type="presParOf" srcId="{440A9BB4-5315-4212-97F5-AF2F9EDAB4F9}" destId="{D42D8069-4182-408E-9CD5-72E28ABD7952}" srcOrd="2" destOrd="0" presId="urn:microsoft.com/office/officeart/2018/5/layout/IconCircleLabelList"/>
    <dgm:cxn modelId="{83AF9162-6A0E-A342-BB85-2B93D9C3A4C3}" type="presParOf" srcId="{440A9BB4-5315-4212-97F5-AF2F9EDAB4F9}" destId="{9F912093-DA49-46C5-B5DF-B93D0BFC563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E464DF-D00E-4443-B15E-8A37A98F284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FDE7A62-DBAC-4277-98C1-07484C4BC8FA}">
      <dgm:prSet custT="1"/>
      <dgm:spPr/>
      <dgm:t>
        <a:bodyPr/>
        <a:lstStyle/>
        <a:p>
          <a:pPr>
            <a:lnSpc>
              <a:spcPct val="100000"/>
            </a:lnSpc>
          </a:pPr>
          <a:r>
            <a:rPr lang="en-US" sz="1400" dirty="0"/>
            <a:t>Mumbai (Bombay), India is the second largest urbanized city in the world, after Tokyo, Japan. Due to rapid urbanization, it has faced the consequences of global warming in the forms of increasing amounts of rains, floods, and sea-levels. As a result of floods, people have been dislocated, the structural stability of buildings have been compromised, and material damage as well as mortality costs have risen. </a:t>
          </a:r>
        </a:p>
      </dgm:t>
    </dgm:pt>
    <dgm:pt modelId="{273C52C6-8893-4DEB-A8E0-19D22BBE9944}" type="parTrans" cxnId="{70F538C6-6F15-469A-A297-5DFC7AA67AC3}">
      <dgm:prSet/>
      <dgm:spPr/>
      <dgm:t>
        <a:bodyPr/>
        <a:lstStyle/>
        <a:p>
          <a:endParaRPr lang="en-US"/>
        </a:p>
      </dgm:t>
    </dgm:pt>
    <dgm:pt modelId="{FD711075-57FF-4D4D-AFE1-1A7D9E59B2F3}" type="sibTrans" cxnId="{70F538C6-6F15-469A-A297-5DFC7AA67AC3}">
      <dgm:prSet/>
      <dgm:spPr/>
      <dgm:t>
        <a:bodyPr/>
        <a:lstStyle/>
        <a:p>
          <a:endParaRPr lang="en-US"/>
        </a:p>
      </dgm:t>
    </dgm:pt>
    <dgm:pt modelId="{87531B3F-AB37-4AB2-BD61-29B0095E1797}">
      <dgm:prSet custT="1"/>
      <dgm:spPr/>
      <dgm:t>
        <a:bodyPr/>
        <a:lstStyle/>
        <a:p>
          <a:pPr>
            <a:lnSpc>
              <a:spcPct val="100000"/>
            </a:lnSpc>
          </a:pPr>
          <a:r>
            <a:rPr lang="en-US" sz="1400" dirty="0"/>
            <a:t>- </a:t>
          </a:r>
          <a:r>
            <a:rPr lang="en-US" sz="1400" dirty="0" err="1"/>
            <a:t>Jawale</a:t>
          </a:r>
          <a:r>
            <a:rPr lang="en-US" sz="1400" dirty="0"/>
            <a:t>, P., and S. Tandon. “Economic Impacts of Climate Change on Mumbai, India.” </a:t>
          </a:r>
          <a:r>
            <a:rPr lang="en-US" sz="1400" i="1" dirty="0" err="1"/>
            <a:t>Eldis</a:t>
          </a:r>
          <a:r>
            <a:rPr lang="en-US" sz="1400" dirty="0"/>
            <a:t>, Jan. 2008, </a:t>
          </a:r>
          <a:r>
            <a:rPr lang="en-US" sz="1400" dirty="0" err="1"/>
            <a:t>www.eldis.org</a:t>
          </a:r>
          <a:r>
            <a:rPr lang="en-US" sz="1400" dirty="0"/>
            <a:t>/document/A56131.</a:t>
          </a:r>
        </a:p>
      </dgm:t>
    </dgm:pt>
    <dgm:pt modelId="{95DEFE4B-A69E-4D08-9E3F-2851CFEFA3F0}" type="sibTrans" cxnId="{30E1A55F-7412-41B4-A14B-E0252863ECFA}">
      <dgm:prSet/>
      <dgm:spPr/>
      <dgm:t>
        <a:bodyPr/>
        <a:lstStyle/>
        <a:p>
          <a:endParaRPr lang="en-US"/>
        </a:p>
      </dgm:t>
    </dgm:pt>
    <dgm:pt modelId="{D71EFDF9-263B-4D59-8C43-8790CA00EA82}" type="parTrans" cxnId="{30E1A55F-7412-41B4-A14B-E0252863ECFA}">
      <dgm:prSet/>
      <dgm:spPr/>
      <dgm:t>
        <a:bodyPr/>
        <a:lstStyle/>
        <a:p>
          <a:endParaRPr lang="en-US"/>
        </a:p>
      </dgm:t>
    </dgm:pt>
    <dgm:pt modelId="{1816D641-8D7A-4C45-81D4-CCCC4F760A2C}" type="pres">
      <dgm:prSet presAssocID="{A9E464DF-D00E-4443-B15E-8A37A98F2841}" presName="root" presStyleCnt="0">
        <dgm:presLayoutVars>
          <dgm:dir/>
          <dgm:resizeHandles val="exact"/>
        </dgm:presLayoutVars>
      </dgm:prSet>
      <dgm:spPr/>
    </dgm:pt>
    <dgm:pt modelId="{3AAA0DE2-B91E-4686-A80A-F77575DFB518}" type="pres">
      <dgm:prSet presAssocID="{3FDE7A62-DBAC-4277-98C1-07484C4BC8FA}" presName="compNode" presStyleCnt="0"/>
      <dgm:spPr/>
    </dgm:pt>
    <dgm:pt modelId="{7712AA90-EEB5-436A-BFA2-813BE5F21340}" type="pres">
      <dgm:prSet presAssocID="{3FDE7A62-DBAC-4277-98C1-07484C4BC8FA}" presName="bgRect" presStyleLbl="bgShp" presStyleIdx="0" presStyleCnt="2"/>
      <dgm:spPr/>
    </dgm:pt>
    <dgm:pt modelId="{E34E4528-3CC8-4467-B6B8-C1E647D9A81A}" type="pres">
      <dgm:prSet presAssocID="{3FDE7A62-DBAC-4277-98C1-07484C4BC8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rth America"/>
        </a:ext>
      </dgm:extLst>
    </dgm:pt>
    <dgm:pt modelId="{2EDE5504-71FF-4640-8CD0-DD20930E4F43}" type="pres">
      <dgm:prSet presAssocID="{3FDE7A62-DBAC-4277-98C1-07484C4BC8FA}" presName="spaceRect" presStyleCnt="0"/>
      <dgm:spPr/>
    </dgm:pt>
    <dgm:pt modelId="{57840D83-ABB7-4F93-93D8-39E89F78C7E8}" type="pres">
      <dgm:prSet presAssocID="{3FDE7A62-DBAC-4277-98C1-07484C4BC8FA}" presName="parTx" presStyleLbl="revTx" presStyleIdx="0" presStyleCnt="2" custScaleY="135931">
        <dgm:presLayoutVars>
          <dgm:chMax val="0"/>
          <dgm:chPref val="0"/>
        </dgm:presLayoutVars>
      </dgm:prSet>
      <dgm:spPr/>
    </dgm:pt>
    <dgm:pt modelId="{A3C2F943-5941-4540-8E66-1EBCA53167A3}" type="pres">
      <dgm:prSet presAssocID="{FD711075-57FF-4D4D-AFE1-1A7D9E59B2F3}" presName="sibTrans" presStyleCnt="0"/>
      <dgm:spPr/>
    </dgm:pt>
    <dgm:pt modelId="{C2256526-FE77-4952-BB73-6DC45CD18FA3}" type="pres">
      <dgm:prSet presAssocID="{87531B3F-AB37-4AB2-BD61-29B0095E1797}" presName="compNode" presStyleCnt="0"/>
      <dgm:spPr/>
    </dgm:pt>
    <dgm:pt modelId="{F7D26DA5-6E60-4E2A-B735-3556716EBA67}" type="pres">
      <dgm:prSet presAssocID="{87531B3F-AB37-4AB2-BD61-29B0095E1797}" presName="bgRect" presStyleLbl="bgShp" presStyleIdx="1" presStyleCnt="2"/>
      <dgm:spPr/>
    </dgm:pt>
    <dgm:pt modelId="{9798AC9F-EB57-42E1-BA40-4B545EBC7ABF}" type="pres">
      <dgm:prSet presAssocID="{87531B3F-AB37-4AB2-BD61-29B0095E179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87B2B7C3-D45B-4CE2-AAE6-5643714B6231}" type="pres">
      <dgm:prSet presAssocID="{87531B3F-AB37-4AB2-BD61-29B0095E1797}" presName="spaceRect" presStyleCnt="0"/>
      <dgm:spPr/>
    </dgm:pt>
    <dgm:pt modelId="{D7AEB0E4-C352-40D4-ACF8-A78E9582B798}" type="pres">
      <dgm:prSet presAssocID="{87531B3F-AB37-4AB2-BD61-29B0095E1797}" presName="parTx" presStyleLbl="revTx" presStyleIdx="1" presStyleCnt="2">
        <dgm:presLayoutVars>
          <dgm:chMax val="0"/>
          <dgm:chPref val="0"/>
        </dgm:presLayoutVars>
      </dgm:prSet>
      <dgm:spPr/>
    </dgm:pt>
  </dgm:ptLst>
  <dgm:cxnLst>
    <dgm:cxn modelId="{62ABBC03-90B5-974D-9D21-AE31CC3BA105}" type="presOf" srcId="{A9E464DF-D00E-4443-B15E-8A37A98F2841}" destId="{1816D641-8D7A-4C45-81D4-CCCC4F760A2C}" srcOrd="0" destOrd="0" presId="urn:microsoft.com/office/officeart/2018/2/layout/IconVerticalSolidList"/>
    <dgm:cxn modelId="{30E1A55F-7412-41B4-A14B-E0252863ECFA}" srcId="{A9E464DF-D00E-4443-B15E-8A37A98F2841}" destId="{87531B3F-AB37-4AB2-BD61-29B0095E1797}" srcOrd="1" destOrd="0" parTransId="{D71EFDF9-263B-4D59-8C43-8790CA00EA82}" sibTransId="{95DEFE4B-A69E-4D08-9E3F-2851CFEFA3F0}"/>
    <dgm:cxn modelId="{70F538C6-6F15-469A-A297-5DFC7AA67AC3}" srcId="{A9E464DF-D00E-4443-B15E-8A37A98F2841}" destId="{3FDE7A62-DBAC-4277-98C1-07484C4BC8FA}" srcOrd="0" destOrd="0" parTransId="{273C52C6-8893-4DEB-A8E0-19D22BBE9944}" sibTransId="{FD711075-57FF-4D4D-AFE1-1A7D9E59B2F3}"/>
    <dgm:cxn modelId="{815716D5-749E-9D46-B4C7-3A74656EAB18}" type="presOf" srcId="{87531B3F-AB37-4AB2-BD61-29B0095E1797}" destId="{D7AEB0E4-C352-40D4-ACF8-A78E9582B798}" srcOrd="0" destOrd="0" presId="urn:microsoft.com/office/officeart/2018/2/layout/IconVerticalSolidList"/>
    <dgm:cxn modelId="{BC4BEBEA-14D3-C74E-B419-802459276893}" type="presOf" srcId="{3FDE7A62-DBAC-4277-98C1-07484C4BC8FA}" destId="{57840D83-ABB7-4F93-93D8-39E89F78C7E8}" srcOrd="0" destOrd="0" presId="urn:microsoft.com/office/officeart/2018/2/layout/IconVerticalSolidList"/>
    <dgm:cxn modelId="{DD8AE2B6-A843-2649-B154-7B34DA061080}" type="presParOf" srcId="{1816D641-8D7A-4C45-81D4-CCCC4F760A2C}" destId="{3AAA0DE2-B91E-4686-A80A-F77575DFB518}" srcOrd="0" destOrd="0" presId="urn:microsoft.com/office/officeart/2018/2/layout/IconVerticalSolidList"/>
    <dgm:cxn modelId="{053C6C6F-A9DA-2A46-AD3E-4711742A5690}" type="presParOf" srcId="{3AAA0DE2-B91E-4686-A80A-F77575DFB518}" destId="{7712AA90-EEB5-436A-BFA2-813BE5F21340}" srcOrd="0" destOrd="0" presId="urn:microsoft.com/office/officeart/2018/2/layout/IconVerticalSolidList"/>
    <dgm:cxn modelId="{6093AEAF-75C7-0B4D-8997-72B0F8893D9D}" type="presParOf" srcId="{3AAA0DE2-B91E-4686-A80A-F77575DFB518}" destId="{E34E4528-3CC8-4467-B6B8-C1E647D9A81A}" srcOrd="1" destOrd="0" presId="urn:microsoft.com/office/officeart/2018/2/layout/IconVerticalSolidList"/>
    <dgm:cxn modelId="{C8FF12FE-C226-714B-9382-EB5E985D17A3}" type="presParOf" srcId="{3AAA0DE2-B91E-4686-A80A-F77575DFB518}" destId="{2EDE5504-71FF-4640-8CD0-DD20930E4F43}" srcOrd="2" destOrd="0" presId="urn:microsoft.com/office/officeart/2018/2/layout/IconVerticalSolidList"/>
    <dgm:cxn modelId="{A6E36FAE-5CFA-DF4B-952F-83A4FDDC9763}" type="presParOf" srcId="{3AAA0DE2-B91E-4686-A80A-F77575DFB518}" destId="{57840D83-ABB7-4F93-93D8-39E89F78C7E8}" srcOrd="3" destOrd="0" presId="urn:microsoft.com/office/officeart/2018/2/layout/IconVerticalSolidList"/>
    <dgm:cxn modelId="{F1A7E718-70CA-B84A-8209-4808C3079AD5}" type="presParOf" srcId="{1816D641-8D7A-4C45-81D4-CCCC4F760A2C}" destId="{A3C2F943-5941-4540-8E66-1EBCA53167A3}" srcOrd="1" destOrd="0" presId="urn:microsoft.com/office/officeart/2018/2/layout/IconVerticalSolidList"/>
    <dgm:cxn modelId="{FA155F66-AD85-2647-828D-74F69C3E1124}" type="presParOf" srcId="{1816D641-8D7A-4C45-81D4-CCCC4F760A2C}" destId="{C2256526-FE77-4952-BB73-6DC45CD18FA3}" srcOrd="2" destOrd="0" presId="urn:microsoft.com/office/officeart/2018/2/layout/IconVerticalSolidList"/>
    <dgm:cxn modelId="{20D61738-6510-4244-943A-B39A68303B7E}" type="presParOf" srcId="{C2256526-FE77-4952-BB73-6DC45CD18FA3}" destId="{F7D26DA5-6E60-4E2A-B735-3556716EBA67}" srcOrd="0" destOrd="0" presId="urn:microsoft.com/office/officeart/2018/2/layout/IconVerticalSolidList"/>
    <dgm:cxn modelId="{D1150B65-9EF3-914C-9B50-7C1B2C449D48}" type="presParOf" srcId="{C2256526-FE77-4952-BB73-6DC45CD18FA3}" destId="{9798AC9F-EB57-42E1-BA40-4B545EBC7ABF}" srcOrd="1" destOrd="0" presId="urn:microsoft.com/office/officeart/2018/2/layout/IconVerticalSolidList"/>
    <dgm:cxn modelId="{0CB573B6-5B25-9340-8C2D-8AE2725AE104}" type="presParOf" srcId="{C2256526-FE77-4952-BB73-6DC45CD18FA3}" destId="{87B2B7C3-D45B-4CE2-AAE6-5643714B6231}" srcOrd="2" destOrd="0" presId="urn:microsoft.com/office/officeart/2018/2/layout/IconVerticalSolidList"/>
    <dgm:cxn modelId="{D31AE9B1-4F48-C540-8F1A-116AC962C25F}" type="presParOf" srcId="{C2256526-FE77-4952-BB73-6DC45CD18FA3}" destId="{D7AEB0E4-C352-40D4-ACF8-A78E9582B7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CAEE15-6377-4D6C-84E9-2E122554056C}">
      <dsp:nvSpPr>
        <dsp:cNvPr id="0" name=""/>
        <dsp:cNvSpPr/>
      </dsp:nvSpPr>
      <dsp:spPr>
        <a:xfrm>
          <a:off x="503695" y="295491"/>
          <a:ext cx="1193268" cy="119326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040FB-BB60-445F-92C5-BE1F691E3E37}">
      <dsp:nvSpPr>
        <dsp:cNvPr id="0" name=""/>
        <dsp:cNvSpPr/>
      </dsp:nvSpPr>
      <dsp:spPr>
        <a:xfrm>
          <a:off x="757998" y="549795"/>
          <a:ext cx="684662" cy="684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68399B-A223-41B5-BF5E-4DD38F45F27A}">
      <dsp:nvSpPr>
        <dsp:cNvPr id="0" name=""/>
        <dsp:cNvSpPr/>
      </dsp:nvSpPr>
      <dsp:spPr>
        <a:xfrm>
          <a:off x="122240" y="1860433"/>
          <a:ext cx="195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1. Introduction</a:t>
          </a:r>
        </a:p>
      </dsp:txBody>
      <dsp:txXfrm>
        <a:off x="122240" y="1860433"/>
        <a:ext cx="1956177" cy="720000"/>
      </dsp:txXfrm>
    </dsp:sp>
    <dsp:sp modelId="{87FACEA4-540E-4D85-9F0D-F1F5CC59618A}">
      <dsp:nvSpPr>
        <dsp:cNvPr id="0" name=""/>
        <dsp:cNvSpPr/>
      </dsp:nvSpPr>
      <dsp:spPr>
        <a:xfrm>
          <a:off x="2802203" y="295491"/>
          <a:ext cx="1193268" cy="119326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A55348-CEC5-4DAA-B41F-70A93453E382}">
      <dsp:nvSpPr>
        <dsp:cNvPr id="0" name=""/>
        <dsp:cNvSpPr/>
      </dsp:nvSpPr>
      <dsp:spPr>
        <a:xfrm>
          <a:off x="3056506" y="549795"/>
          <a:ext cx="684662" cy="684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7306B1-AA01-4A67-A191-EA6B2FE4536F}">
      <dsp:nvSpPr>
        <dsp:cNvPr id="0" name=""/>
        <dsp:cNvSpPr/>
      </dsp:nvSpPr>
      <dsp:spPr>
        <a:xfrm>
          <a:off x="2420748" y="1860433"/>
          <a:ext cx="195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2. Objective</a:t>
          </a:r>
        </a:p>
      </dsp:txBody>
      <dsp:txXfrm>
        <a:off x="2420748" y="1860433"/>
        <a:ext cx="1956177" cy="720000"/>
      </dsp:txXfrm>
    </dsp:sp>
    <dsp:sp modelId="{029E4C01-226C-4F8B-9184-0E637D88F099}">
      <dsp:nvSpPr>
        <dsp:cNvPr id="0" name=""/>
        <dsp:cNvSpPr/>
      </dsp:nvSpPr>
      <dsp:spPr>
        <a:xfrm>
          <a:off x="5100711" y="295491"/>
          <a:ext cx="1193268" cy="119326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0C479-8FC2-4BFE-A938-3CBA78AEA45D}">
      <dsp:nvSpPr>
        <dsp:cNvPr id="0" name=""/>
        <dsp:cNvSpPr/>
      </dsp:nvSpPr>
      <dsp:spPr>
        <a:xfrm>
          <a:off x="5355014" y="549795"/>
          <a:ext cx="684662" cy="684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AE1524-5A50-4B3C-A599-F2B1014743F4}">
      <dsp:nvSpPr>
        <dsp:cNvPr id="0" name=""/>
        <dsp:cNvSpPr/>
      </dsp:nvSpPr>
      <dsp:spPr>
        <a:xfrm>
          <a:off x="4719257" y="1860433"/>
          <a:ext cx="195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3. Dataset Description</a:t>
          </a:r>
        </a:p>
      </dsp:txBody>
      <dsp:txXfrm>
        <a:off x="4719257" y="1860433"/>
        <a:ext cx="1956177" cy="720000"/>
      </dsp:txXfrm>
    </dsp:sp>
    <dsp:sp modelId="{2D69694B-EE9F-46CD-A41B-FE41A39D9483}">
      <dsp:nvSpPr>
        <dsp:cNvPr id="0" name=""/>
        <dsp:cNvSpPr/>
      </dsp:nvSpPr>
      <dsp:spPr>
        <a:xfrm>
          <a:off x="503695" y="3069478"/>
          <a:ext cx="1193268" cy="119326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E19360-751A-4FAA-89FA-CC87526FC5B4}">
      <dsp:nvSpPr>
        <dsp:cNvPr id="0" name=""/>
        <dsp:cNvSpPr/>
      </dsp:nvSpPr>
      <dsp:spPr>
        <a:xfrm>
          <a:off x="757998" y="3323781"/>
          <a:ext cx="684662" cy="6846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6C9F7E-C23D-4A67-9065-1C8A1AC25BCF}">
      <dsp:nvSpPr>
        <dsp:cNvPr id="0" name=""/>
        <dsp:cNvSpPr/>
      </dsp:nvSpPr>
      <dsp:spPr>
        <a:xfrm>
          <a:off x="122240" y="4634420"/>
          <a:ext cx="195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4. Exploratory Analysis</a:t>
          </a:r>
        </a:p>
      </dsp:txBody>
      <dsp:txXfrm>
        <a:off x="122240" y="4634420"/>
        <a:ext cx="1956177" cy="720000"/>
      </dsp:txXfrm>
    </dsp:sp>
    <dsp:sp modelId="{BA83B6B1-55D2-445E-B345-4FB62894C444}">
      <dsp:nvSpPr>
        <dsp:cNvPr id="0" name=""/>
        <dsp:cNvSpPr/>
      </dsp:nvSpPr>
      <dsp:spPr>
        <a:xfrm>
          <a:off x="2802203" y="3069478"/>
          <a:ext cx="1193268" cy="119326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3A84F-C9CE-4069-912A-0AC51D8C296C}">
      <dsp:nvSpPr>
        <dsp:cNvPr id="0" name=""/>
        <dsp:cNvSpPr/>
      </dsp:nvSpPr>
      <dsp:spPr>
        <a:xfrm>
          <a:off x="3056506" y="3323781"/>
          <a:ext cx="684662" cy="6846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CEC52C-78FE-4ED7-B75E-F1F396F122F9}">
      <dsp:nvSpPr>
        <dsp:cNvPr id="0" name=""/>
        <dsp:cNvSpPr/>
      </dsp:nvSpPr>
      <dsp:spPr>
        <a:xfrm>
          <a:off x="2420748" y="4634420"/>
          <a:ext cx="195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5. Forecasting</a:t>
          </a:r>
        </a:p>
      </dsp:txBody>
      <dsp:txXfrm>
        <a:off x="2420748" y="4634420"/>
        <a:ext cx="1956177" cy="720000"/>
      </dsp:txXfrm>
    </dsp:sp>
    <dsp:sp modelId="{943F8E1F-6931-4D9E-A1B5-AAD997239287}">
      <dsp:nvSpPr>
        <dsp:cNvPr id="0" name=""/>
        <dsp:cNvSpPr/>
      </dsp:nvSpPr>
      <dsp:spPr>
        <a:xfrm>
          <a:off x="5100711" y="3069478"/>
          <a:ext cx="1193268" cy="119326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B2065-D181-407F-8152-0D4FE131F69C}">
      <dsp:nvSpPr>
        <dsp:cNvPr id="0" name=""/>
        <dsp:cNvSpPr/>
      </dsp:nvSpPr>
      <dsp:spPr>
        <a:xfrm>
          <a:off x="5355014" y="3323781"/>
          <a:ext cx="684662" cy="68466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912093-DA49-46C5-B5DF-B93D0BFC563D}">
      <dsp:nvSpPr>
        <dsp:cNvPr id="0" name=""/>
        <dsp:cNvSpPr/>
      </dsp:nvSpPr>
      <dsp:spPr>
        <a:xfrm>
          <a:off x="4719257" y="4634420"/>
          <a:ext cx="195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6. Conclusion</a:t>
          </a:r>
        </a:p>
      </dsp:txBody>
      <dsp:txXfrm>
        <a:off x="4719257" y="4634420"/>
        <a:ext cx="195617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12AA90-EEB5-436A-BFA2-813BE5F21340}">
      <dsp:nvSpPr>
        <dsp:cNvPr id="0" name=""/>
        <dsp:cNvSpPr/>
      </dsp:nvSpPr>
      <dsp:spPr>
        <a:xfrm>
          <a:off x="0" y="655391"/>
          <a:ext cx="6797675" cy="1955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4E4528-3CC8-4467-B6B8-C1E647D9A81A}">
      <dsp:nvSpPr>
        <dsp:cNvPr id="0" name=""/>
        <dsp:cNvSpPr/>
      </dsp:nvSpPr>
      <dsp:spPr>
        <a:xfrm>
          <a:off x="591686" y="1095489"/>
          <a:ext cx="1075793" cy="10757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840D83-ABB7-4F93-93D8-39E89F78C7E8}">
      <dsp:nvSpPr>
        <dsp:cNvPr id="0" name=""/>
        <dsp:cNvSpPr/>
      </dsp:nvSpPr>
      <dsp:spPr>
        <a:xfrm>
          <a:off x="2259165" y="303645"/>
          <a:ext cx="4536405" cy="26613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211" tIns="207211" rIns="207211" bIns="207211" numCol="1" spcCol="1270" anchor="ctr" anchorCtr="0">
          <a:noAutofit/>
        </a:bodyPr>
        <a:lstStyle/>
        <a:p>
          <a:pPr marL="0" lvl="0" indent="0" algn="l" defTabSz="622300">
            <a:lnSpc>
              <a:spcPct val="100000"/>
            </a:lnSpc>
            <a:spcBef>
              <a:spcPct val="0"/>
            </a:spcBef>
            <a:spcAft>
              <a:spcPct val="35000"/>
            </a:spcAft>
            <a:buNone/>
          </a:pPr>
          <a:r>
            <a:rPr lang="en-US" sz="1400" kern="1200" dirty="0"/>
            <a:t>Mumbai (Bombay), India is the second largest urbanized city in the world, after Tokyo, Japan. Due to rapid urbanization, it has faced the consequences of global warming in the forms of increasing amounts of rains, floods, and sea-levels. As a result of floods, people have been dislocated, the structural stability of buildings have been compromised, and material damage as well as mortality costs have risen. </a:t>
          </a:r>
        </a:p>
      </dsp:txBody>
      <dsp:txXfrm>
        <a:off x="2259165" y="303645"/>
        <a:ext cx="4536405" cy="2661392"/>
      </dsp:txXfrm>
    </dsp:sp>
    <dsp:sp modelId="{F7D26DA5-6E60-4E2A-B735-3556716EBA67}">
      <dsp:nvSpPr>
        <dsp:cNvPr id="0" name=""/>
        <dsp:cNvSpPr/>
      </dsp:nvSpPr>
      <dsp:spPr>
        <a:xfrm>
          <a:off x="0" y="3388367"/>
          <a:ext cx="6797675" cy="1955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98AC9F-EB57-42E1-BA40-4B545EBC7ABF}">
      <dsp:nvSpPr>
        <dsp:cNvPr id="0" name=""/>
        <dsp:cNvSpPr/>
      </dsp:nvSpPr>
      <dsp:spPr>
        <a:xfrm>
          <a:off x="591686" y="3828464"/>
          <a:ext cx="1075793" cy="10757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AEB0E4-C352-40D4-ACF8-A78E9582B798}">
      <dsp:nvSpPr>
        <dsp:cNvPr id="0" name=""/>
        <dsp:cNvSpPr/>
      </dsp:nvSpPr>
      <dsp:spPr>
        <a:xfrm>
          <a:off x="2259165" y="3388367"/>
          <a:ext cx="4536405" cy="1957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7211" tIns="207211" rIns="207211" bIns="207211" numCol="1" spcCol="1270" anchor="ctr" anchorCtr="0">
          <a:noAutofit/>
        </a:bodyPr>
        <a:lstStyle/>
        <a:p>
          <a:pPr marL="0" lvl="0" indent="0" algn="l" defTabSz="622300">
            <a:lnSpc>
              <a:spcPct val="100000"/>
            </a:lnSpc>
            <a:spcBef>
              <a:spcPct val="0"/>
            </a:spcBef>
            <a:spcAft>
              <a:spcPct val="35000"/>
            </a:spcAft>
            <a:buNone/>
          </a:pPr>
          <a:r>
            <a:rPr lang="en-US" sz="1400" kern="1200" dirty="0"/>
            <a:t>- </a:t>
          </a:r>
          <a:r>
            <a:rPr lang="en-US" sz="1400" kern="1200" dirty="0" err="1"/>
            <a:t>Jawale</a:t>
          </a:r>
          <a:r>
            <a:rPr lang="en-US" sz="1400" kern="1200" dirty="0"/>
            <a:t>, P., and S. Tandon. “Economic Impacts of Climate Change on Mumbai, India.” </a:t>
          </a:r>
          <a:r>
            <a:rPr lang="en-US" sz="1400" i="1" kern="1200" dirty="0" err="1"/>
            <a:t>Eldis</a:t>
          </a:r>
          <a:r>
            <a:rPr lang="en-US" sz="1400" kern="1200" dirty="0"/>
            <a:t>, Jan. 2008, </a:t>
          </a:r>
          <a:r>
            <a:rPr lang="en-US" sz="1400" kern="1200" dirty="0" err="1"/>
            <a:t>www.eldis.org</a:t>
          </a:r>
          <a:r>
            <a:rPr lang="en-US" sz="1400" kern="1200" dirty="0"/>
            <a:t>/document/A56131.</a:t>
          </a:r>
        </a:p>
      </dsp:txBody>
      <dsp:txXfrm>
        <a:off x="2259165" y="3388367"/>
        <a:ext cx="4536405" cy="195789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692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716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84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934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71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898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340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232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9464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68618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0706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12/2/19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840042"/>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904" r:id="rId6"/>
    <p:sldLayoutId id="2147483899" r:id="rId7"/>
    <p:sldLayoutId id="2147483900" r:id="rId8"/>
    <p:sldLayoutId id="2147483901" r:id="rId9"/>
    <p:sldLayoutId id="2147483903" r:id="rId10"/>
    <p:sldLayoutId id="2147483902" r:id="rId11"/>
  </p:sldLayoutIdLst>
  <p:hf sldNum="0" hdr="0" ftr="0" dt="0"/>
  <p:txStyles>
    <p:titleStyle>
      <a:lvl1pPr algn="l" defTabSz="914400" rtl="0" eaLnBrk="1" latinLnBrk="0" hangingPunct="1">
        <a:lnSpc>
          <a:spcPct val="90000"/>
        </a:lnSpc>
        <a:spcBef>
          <a:spcPct val="0"/>
        </a:spcBef>
        <a:buNone/>
        <a:defRPr sz="46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3">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1059B-E223-6B4D-9D0E-423303615605}"/>
              </a:ext>
            </a:extLst>
          </p:cNvPr>
          <p:cNvSpPr>
            <a:spLocks noGrp="1"/>
          </p:cNvSpPr>
          <p:nvPr>
            <p:ph type="ctrTitle"/>
          </p:nvPr>
        </p:nvSpPr>
        <p:spPr>
          <a:xfrm>
            <a:off x="633999" y="4550230"/>
            <a:ext cx="10909073" cy="957902"/>
          </a:xfrm>
        </p:spPr>
        <p:txBody>
          <a:bodyPr>
            <a:normAutofit fontScale="90000"/>
          </a:bodyPr>
          <a:lstStyle/>
          <a:p>
            <a:r>
              <a:rPr lang="en-US" sz="3600" dirty="0"/>
              <a:t>Climate Change: Rise and Forecast of Earth Surface Temperature	 </a:t>
            </a:r>
          </a:p>
        </p:txBody>
      </p:sp>
      <p:sp>
        <p:nvSpPr>
          <p:cNvPr id="3" name="Subtitle 2">
            <a:extLst>
              <a:ext uri="{FF2B5EF4-FFF2-40B4-BE49-F238E27FC236}">
                <a16:creationId xmlns:a16="http://schemas.microsoft.com/office/drawing/2014/main" id="{D292588B-BE4E-0C47-AB52-300E07F37494}"/>
              </a:ext>
            </a:extLst>
          </p:cNvPr>
          <p:cNvSpPr>
            <a:spLocks noGrp="1"/>
          </p:cNvSpPr>
          <p:nvPr>
            <p:ph type="subTitle" idx="1"/>
          </p:nvPr>
        </p:nvSpPr>
        <p:spPr>
          <a:xfrm>
            <a:off x="633999" y="5782457"/>
            <a:ext cx="10925101" cy="460536"/>
          </a:xfrm>
        </p:spPr>
        <p:txBody>
          <a:bodyPr>
            <a:normAutofit/>
          </a:bodyPr>
          <a:lstStyle/>
          <a:p>
            <a:r>
              <a:rPr lang="en-US" sz="2000" dirty="0">
                <a:solidFill>
                  <a:schemeClr val="tx1">
                    <a:lumMod val="85000"/>
                    <a:lumOff val="15000"/>
                  </a:schemeClr>
                </a:solidFill>
              </a:rPr>
              <a:t>- Rishi </a:t>
            </a:r>
            <a:r>
              <a:rPr lang="en-US" sz="2000" dirty="0" err="1">
                <a:solidFill>
                  <a:schemeClr val="tx1">
                    <a:lumMod val="85000"/>
                    <a:lumOff val="15000"/>
                  </a:schemeClr>
                </a:solidFill>
              </a:rPr>
              <a:t>Khimani</a:t>
            </a:r>
            <a:r>
              <a:rPr lang="en-US" sz="2000" dirty="0">
                <a:solidFill>
                  <a:schemeClr val="tx1">
                    <a:lumMod val="85000"/>
                    <a:lumOff val="15000"/>
                  </a:schemeClr>
                </a:solidFill>
              </a:rPr>
              <a:t> </a:t>
            </a:r>
          </a:p>
        </p:txBody>
      </p:sp>
      <p:pic>
        <p:nvPicPr>
          <p:cNvPr id="4" name="Picture 3">
            <a:extLst>
              <a:ext uri="{FF2B5EF4-FFF2-40B4-BE49-F238E27FC236}">
                <a16:creationId xmlns:a16="http://schemas.microsoft.com/office/drawing/2014/main" id="{5BE62855-98E3-4DA0-BFC2-7F5349946AF1}"/>
              </a:ext>
            </a:extLst>
          </p:cNvPr>
          <p:cNvPicPr>
            <a:picLocks noChangeAspect="1"/>
          </p:cNvPicPr>
          <p:nvPr/>
        </p:nvPicPr>
        <p:blipFill rotWithShape="1">
          <a:blip r:embed="rId2"/>
          <a:srcRect t="33145" r="-1" b="17412"/>
          <a:stretch/>
        </p:blipFill>
        <p:spPr>
          <a:xfrm>
            <a:off x="633999" y="304801"/>
            <a:ext cx="10916463" cy="4430928"/>
          </a:xfrm>
          <a:prstGeom prst="rect">
            <a:avLst/>
          </a:prstGeom>
        </p:spPr>
      </p:pic>
      <p:cxnSp>
        <p:nvCxnSpPr>
          <p:cNvPr id="61" name="Straight Connector 55">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2" name="Rectangle 57">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58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BD8B6CD-D9E8-BB4F-8FEA-588B400F0D9E}"/>
              </a:ext>
            </a:extLst>
          </p:cNvPr>
          <p:cNvSpPr>
            <a:spLocks noGrp="1"/>
          </p:cNvSpPr>
          <p:nvPr>
            <p:ph type="title"/>
          </p:nvPr>
        </p:nvSpPr>
        <p:spPr>
          <a:xfrm>
            <a:off x="492370" y="516836"/>
            <a:ext cx="3084844" cy="1961086"/>
          </a:xfrm>
        </p:spPr>
        <p:txBody>
          <a:bodyPr>
            <a:normAutofit/>
          </a:bodyPr>
          <a:lstStyle/>
          <a:p>
            <a:br>
              <a:rPr lang="en-US" sz="4000" dirty="0">
                <a:solidFill>
                  <a:srgbClr val="FFFFFF"/>
                </a:solidFill>
              </a:rPr>
            </a:br>
            <a:r>
              <a:rPr lang="en-US" sz="4000" dirty="0">
                <a:solidFill>
                  <a:srgbClr val="FFFFFF"/>
                </a:solidFill>
              </a:rPr>
              <a:t>Forecasting (TRAIN Data)</a:t>
            </a:r>
          </a:p>
        </p:txBody>
      </p:sp>
      <p:cxnSp>
        <p:nvCxnSpPr>
          <p:cNvPr id="19" name="Straight Connector 1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B86324-20A0-E34E-A945-8A2909396E25}"/>
              </a:ext>
            </a:extLst>
          </p:cNvPr>
          <p:cNvSpPr>
            <a:spLocks noGrp="1"/>
          </p:cNvSpPr>
          <p:nvPr>
            <p:ph idx="1"/>
          </p:nvPr>
        </p:nvSpPr>
        <p:spPr>
          <a:xfrm>
            <a:off x="571752" y="2799654"/>
            <a:ext cx="3005462" cy="3189665"/>
          </a:xfrm>
        </p:spPr>
        <p:txBody>
          <a:bodyPr>
            <a:normAutofit fontScale="62500" lnSpcReduction="20000"/>
          </a:bodyPr>
          <a:lstStyle/>
          <a:p>
            <a:pPr marL="0" indent="0">
              <a:buNone/>
            </a:pPr>
            <a:r>
              <a:rPr lang="en-US" sz="2200" b="1" dirty="0">
                <a:solidFill>
                  <a:srgbClr val="FFFFFF"/>
                </a:solidFill>
              </a:rPr>
              <a:t>1.  Mean: </a:t>
            </a:r>
            <a:r>
              <a:rPr lang="en-US" dirty="0">
                <a:solidFill>
                  <a:schemeClr val="bg1"/>
                </a:solidFill>
              </a:rPr>
              <a:t>the prediction for unobserved values is the average of the observed values.</a:t>
            </a:r>
          </a:p>
          <a:p>
            <a:pPr marL="0" indent="0">
              <a:buNone/>
            </a:pPr>
            <a:endParaRPr lang="en-US" sz="2200" b="1" dirty="0">
              <a:solidFill>
                <a:srgbClr val="FFFFFF"/>
              </a:solidFill>
            </a:endParaRPr>
          </a:p>
          <a:p>
            <a:endParaRPr lang="en-US" sz="2200" b="1" dirty="0">
              <a:solidFill>
                <a:srgbClr val="FFFFFF"/>
              </a:solidFill>
            </a:endParaRPr>
          </a:p>
          <a:p>
            <a:r>
              <a:rPr lang="en-US" sz="2200" b="1" dirty="0">
                <a:solidFill>
                  <a:srgbClr val="FFFFFF"/>
                </a:solidFill>
              </a:rPr>
              <a:t>2. Naïve: </a:t>
            </a:r>
            <a:r>
              <a:rPr lang="en-US" dirty="0">
                <a:solidFill>
                  <a:schemeClr val="bg1"/>
                </a:solidFill>
              </a:rPr>
              <a:t>forecasts are produced that are equal to the last observed value</a:t>
            </a:r>
            <a:r>
              <a:rPr lang="en-US" sz="2400" dirty="0">
                <a:solidFill>
                  <a:schemeClr val="bg1"/>
                </a:solidFill>
              </a:rPr>
              <a:t> </a:t>
            </a:r>
            <a:endParaRPr lang="en-US" sz="2200" b="1" dirty="0">
              <a:solidFill>
                <a:schemeClr val="bg1"/>
              </a:solidFill>
            </a:endParaRPr>
          </a:p>
          <a:p>
            <a:endParaRPr lang="en-US" sz="2200" b="1" dirty="0">
              <a:solidFill>
                <a:srgbClr val="FFFFFF"/>
              </a:solidFill>
            </a:endParaRPr>
          </a:p>
          <a:p>
            <a:r>
              <a:rPr lang="en-US" sz="2200" b="1" dirty="0">
                <a:solidFill>
                  <a:srgbClr val="FFFFFF"/>
                </a:solidFill>
              </a:rPr>
              <a:t>3. Seasonal Naïve: </a:t>
            </a:r>
            <a:r>
              <a:rPr lang="en-US" dirty="0">
                <a:solidFill>
                  <a:schemeClr val="bg1"/>
                </a:solidFill>
              </a:rPr>
              <a:t>The seasonal naïve method is particularly useful for data that has a very high level of seasonality.</a:t>
            </a:r>
          </a:p>
          <a:p>
            <a:endParaRPr lang="en-US" sz="2200" b="1" dirty="0">
              <a:solidFill>
                <a:srgbClr val="FFFFFF"/>
              </a:solidFill>
            </a:endParaRPr>
          </a:p>
          <a:p>
            <a:pPr>
              <a:lnSpc>
                <a:spcPct val="100000"/>
              </a:lnSpc>
            </a:pPr>
            <a:endParaRPr lang="en-US" sz="2200" b="1" dirty="0">
              <a:solidFill>
                <a:srgbClr val="FFFFFF"/>
              </a:solidFill>
            </a:endParaRPr>
          </a:p>
          <a:p>
            <a:pPr>
              <a:lnSpc>
                <a:spcPct val="100000"/>
              </a:lnSpc>
            </a:pPr>
            <a:endParaRPr lang="en-US" sz="2200" b="1" dirty="0">
              <a:solidFill>
                <a:srgbClr val="FFFFFF"/>
              </a:solidFill>
            </a:endParaRPr>
          </a:p>
          <a:p>
            <a:pPr>
              <a:lnSpc>
                <a:spcPct val="100000"/>
              </a:lnSpc>
            </a:pPr>
            <a:endParaRPr lang="en-US" sz="1000" b="1" dirty="0">
              <a:solidFill>
                <a:srgbClr val="FFFFFF"/>
              </a:solidFill>
            </a:endParaRPr>
          </a:p>
        </p:txBody>
      </p:sp>
      <p:pic>
        <p:nvPicPr>
          <p:cNvPr id="10" name="Picture 9" descr="A screenshot of a cell phone&#10;&#10;Description automatically generated">
            <a:extLst>
              <a:ext uri="{FF2B5EF4-FFF2-40B4-BE49-F238E27FC236}">
                <a16:creationId xmlns:a16="http://schemas.microsoft.com/office/drawing/2014/main" id="{E07CAC3A-466B-344D-826C-7BF50EE03A66}"/>
              </a:ext>
            </a:extLst>
          </p:cNvPr>
          <p:cNvPicPr>
            <a:picLocks noChangeAspect="1"/>
          </p:cNvPicPr>
          <p:nvPr/>
        </p:nvPicPr>
        <p:blipFill>
          <a:blip r:embed="rId2"/>
          <a:stretch>
            <a:fillRect/>
          </a:stretch>
        </p:blipFill>
        <p:spPr>
          <a:xfrm>
            <a:off x="4357541" y="202212"/>
            <a:ext cx="3774526" cy="30489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0725319-05CD-EA40-B8F7-14E0A60E60A5}"/>
              </a:ext>
            </a:extLst>
          </p:cNvPr>
          <p:cNvPicPr>
            <a:picLocks noChangeAspect="1"/>
          </p:cNvPicPr>
          <p:nvPr/>
        </p:nvPicPr>
        <p:blipFill>
          <a:blip r:embed="rId3"/>
          <a:stretch>
            <a:fillRect/>
          </a:stretch>
        </p:blipFill>
        <p:spPr>
          <a:xfrm>
            <a:off x="8429673" y="1943100"/>
            <a:ext cx="3618673" cy="318803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9A2AD774-9071-244B-87E4-DA8440D4987E}"/>
              </a:ext>
            </a:extLst>
          </p:cNvPr>
          <p:cNvPicPr>
            <a:picLocks noChangeAspect="1"/>
          </p:cNvPicPr>
          <p:nvPr/>
        </p:nvPicPr>
        <p:blipFill>
          <a:blip r:embed="rId4"/>
          <a:stretch>
            <a:fillRect/>
          </a:stretch>
        </p:blipFill>
        <p:spPr>
          <a:xfrm>
            <a:off x="4499867" y="3429000"/>
            <a:ext cx="3894833" cy="3404267"/>
          </a:xfrm>
          <a:prstGeom prst="rect">
            <a:avLst/>
          </a:prstGeom>
        </p:spPr>
      </p:pic>
    </p:spTree>
    <p:extLst>
      <p:ext uri="{BB962C8B-B14F-4D97-AF65-F5344CB8AC3E}">
        <p14:creationId xmlns:p14="http://schemas.microsoft.com/office/powerpoint/2010/main" val="374933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BD8B6CD-D9E8-BB4F-8FEA-588B400F0D9E}"/>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Modelling (TRAIN Data)</a:t>
            </a:r>
            <a:endParaRPr lang="en-US" sz="4000" dirty="0">
              <a:solidFill>
                <a:srgbClr val="FFFFFF"/>
              </a:solidFill>
            </a:endParaRPr>
          </a:p>
        </p:txBody>
      </p:sp>
      <p:cxnSp>
        <p:nvCxnSpPr>
          <p:cNvPr id="37" name="Straight Connector 36">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B86324-20A0-E34E-A945-8A2909396E25}"/>
              </a:ext>
            </a:extLst>
          </p:cNvPr>
          <p:cNvSpPr>
            <a:spLocks noGrp="1"/>
          </p:cNvSpPr>
          <p:nvPr>
            <p:ph idx="1"/>
          </p:nvPr>
        </p:nvSpPr>
        <p:spPr>
          <a:xfrm>
            <a:off x="571752" y="2799654"/>
            <a:ext cx="3005462" cy="3189665"/>
          </a:xfrm>
        </p:spPr>
        <p:txBody>
          <a:bodyPr>
            <a:normAutofit/>
          </a:bodyPr>
          <a:lstStyle/>
          <a:p>
            <a:pPr marL="0" indent="0">
              <a:buNone/>
            </a:pPr>
            <a:r>
              <a:rPr lang="en-US" sz="1800" b="1">
                <a:solidFill>
                  <a:srgbClr val="FFFFFF"/>
                </a:solidFill>
              </a:rPr>
              <a:t>ARIMA  Modelling</a:t>
            </a:r>
            <a:endParaRPr lang="en-US" sz="1800" b="1" dirty="0">
              <a:solidFill>
                <a:srgbClr val="FFFFFF"/>
              </a:solidFill>
            </a:endParaRPr>
          </a:p>
        </p:txBody>
      </p:sp>
      <p:pic>
        <p:nvPicPr>
          <p:cNvPr id="8" name="Picture 7">
            <a:extLst>
              <a:ext uri="{FF2B5EF4-FFF2-40B4-BE49-F238E27FC236}">
                <a16:creationId xmlns:a16="http://schemas.microsoft.com/office/drawing/2014/main" id="{09FD2DE0-1B1B-884C-9A2E-DE2166826A14}"/>
              </a:ext>
            </a:extLst>
          </p:cNvPr>
          <p:cNvPicPr>
            <a:picLocks noChangeAspect="1"/>
          </p:cNvPicPr>
          <p:nvPr/>
        </p:nvPicPr>
        <p:blipFill>
          <a:blip r:embed="rId2"/>
          <a:stretch>
            <a:fillRect/>
          </a:stretch>
        </p:blipFill>
        <p:spPr>
          <a:xfrm>
            <a:off x="5205353" y="640080"/>
            <a:ext cx="5871410" cy="5577840"/>
          </a:xfrm>
          <a:prstGeom prst="rect">
            <a:avLst/>
          </a:prstGeom>
        </p:spPr>
      </p:pic>
    </p:spTree>
    <p:extLst>
      <p:ext uri="{BB962C8B-B14F-4D97-AF65-F5344CB8AC3E}">
        <p14:creationId xmlns:p14="http://schemas.microsoft.com/office/powerpoint/2010/main" val="2460768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4" name="Straight Connector 4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BD8B6CD-D9E8-BB4F-8FEA-588B400F0D9E}"/>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400" dirty="0">
                <a:solidFill>
                  <a:srgbClr val="FFFFFF"/>
                </a:solidFill>
              </a:rPr>
              <a:t>Forecasting	</a:t>
            </a:r>
          </a:p>
        </p:txBody>
      </p:sp>
      <p:cxnSp>
        <p:nvCxnSpPr>
          <p:cNvPr id="48" name="Straight Connector 47">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75EACD6B-B151-9547-973E-849E5DF9D7D1}"/>
              </a:ext>
            </a:extLst>
          </p:cNvPr>
          <p:cNvPicPr>
            <a:picLocks noGrp="1" noChangeAspect="1"/>
          </p:cNvPicPr>
          <p:nvPr>
            <p:ph idx="1"/>
          </p:nvPr>
        </p:nvPicPr>
        <p:blipFill rotWithShape="1">
          <a:blip r:embed="rId2"/>
          <a:srcRect t="4472" r="-1" b="-1"/>
          <a:stretch/>
        </p:blipFill>
        <p:spPr>
          <a:xfrm>
            <a:off x="4635095" y="10"/>
            <a:ext cx="7556889" cy="6857990"/>
          </a:xfrm>
          <a:prstGeom prst="rect">
            <a:avLst/>
          </a:prstGeom>
        </p:spPr>
      </p:pic>
    </p:spTree>
    <p:extLst>
      <p:ext uri="{BB962C8B-B14F-4D97-AF65-F5344CB8AC3E}">
        <p14:creationId xmlns:p14="http://schemas.microsoft.com/office/powerpoint/2010/main" val="95332980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4D59B8B-A3A2-D34B-9BAC-B96D19DA1DEA}"/>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Content:</a:t>
            </a:r>
          </a:p>
        </p:txBody>
      </p:sp>
      <p:graphicFrame>
        <p:nvGraphicFramePr>
          <p:cNvPr id="5" name="Content Placeholder 2">
            <a:extLst>
              <a:ext uri="{FF2B5EF4-FFF2-40B4-BE49-F238E27FC236}">
                <a16:creationId xmlns:a16="http://schemas.microsoft.com/office/drawing/2014/main" id="{F566FCBF-E4AD-434D-BA01-F232C60E8D1E}"/>
              </a:ext>
            </a:extLst>
          </p:cNvPr>
          <p:cNvGraphicFramePr>
            <a:graphicFrameLocks noGrp="1"/>
          </p:cNvGraphicFramePr>
          <p:nvPr>
            <p:ph idx="1"/>
            <p:extLst>
              <p:ext uri="{D42A27DB-BD31-4B8C-83A1-F6EECF244321}">
                <p14:modId xmlns:p14="http://schemas.microsoft.com/office/powerpoint/2010/main" val="201960231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906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A0E883C-CA59-8F44-A072-52C25DC50A7B}"/>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Introduction</a:t>
            </a:r>
          </a:p>
        </p:txBody>
      </p:sp>
      <p:graphicFrame>
        <p:nvGraphicFramePr>
          <p:cNvPr id="5" name="Content Placeholder 2">
            <a:extLst>
              <a:ext uri="{FF2B5EF4-FFF2-40B4-BE49-F238E27FC236}">
                <a16:creationId xmlns:a16="http://schemas.microsoft.com/office/drawing/2014/main" id="{8415E1A3-641C-40CF-8443-7459AE983E8A}"/>
              </a:ext>
            </a:extLst>
          </p:cNvPr>
          <p:cNvGraphicFramePr>
            <a:graphicFrameLocks noGrp="1"/>
          </p:cNvGraphicFramePr>
          <p:nvPr>
            <p:ph idx="1"/>
            <p:extLst>
              <p:ext uri="{D42A27DB-BD31-4B8C-83A1-F6EECF244321}">
                <p14:modId xmlns:p14="http://schemas.microsoft.com/office/powerpoint/2010/main" val="2470055020"/>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6503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76829AC-5995-D64E-A9AB-D95931FA7054}"/>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rPr>
              <a:t>Objective</a:t>
            </a:r>
          </a:p>
        </p:txBody>
      </p:sp>
      <p:sp>
        <p:nvSpPr>
          <p:cNvPr id="3" name="Content Placeholder 2">
            <a:extLst>
              <a:ext uri="{FF2B5EF4-FFF2-40B4-BE49-F238E27FC236}">
                <a16:creationId xmlns:a16="http://schemas.microsoft.com/office/drawing/2014/main" id="{31DBF4F9-A398-BD4C-820D-0846A8709CE3}"/>
              </a:ext>
            </a:extLst>
          </p:cNvPr>
          <p:cNvSpPr>
            <a:spLocks noGrp="1"/>
          </p:cNvSpPr>
          <p:nvPr>
            <p:ph idx="1"/>
          </p:nvPr>
        </p:nvSpPr>
        <p:spPr>
          <a:xfrm>
            <a:off x="5231958" y="605896"/>
            <a:ext cx="5923721" cy="5646208"/>
          </a:xfrm>
        </p:spPr>
        <p:txBody>
          <a:bodyPr anchor="ctr">
            <a:normAutofit/>
          </a:bodyPr>
          <a:lstStyle/>
          <a:p>
            <a:r>
              <a:rPr lang="en-US" sz="1800" dirty="0"/>
              <a:t>In this project, we are going to analyze surface temperature rise from 1980 to 2012 and are going to forecast changes in temperature causing adverse effects in Mumbai, India using in-class taught techniques.</a:t>
            </a:r>
          </a:p>
        </p:txBody>
      </p:sp>
    </p:spTree>
    <p:extLst>
      <p:ext uri="{BB962C8B-B14F-4D97-AF65-F5344CB8AC3E}">
        <p14:creationId xmlns:p14="http://schemas.microsoft.com/office/powerpoint/2010/main" val="4287502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238E4B9-464C-A44B-ACDF-0E851731D32D}"/>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rPr>
              <a:t>Dataset Description</a:t>
            </a:r>
          </a:p>
        </p:txBody>
      </p:sp>
      <p:sp>
        <p:nvSpPr>
          <p:cNvPr id="3" name="Content Placeholder 2">
            <a:extLst>
              <a:ext uri="{FF2B5EF4-FFF2-40B4-BE49-F238E27FC236}">
                <a16:creationId xmlns:a16="http://schemas.microsoft.com/office/drawing/2014/main" id="{9BC2FE5C-A00C-4A41-A841-6629F3069E40}"/>
              </a:ext>
            </a:extLst>
          </p:cNvPr>
          <p:cNvSpPr>
            <a:spLocks noGrp="1"/>
          </p:cNvSpPr>
          <p:nvPr>
            <p:ph idx="1"/>
          </p:nvPr>
        </p:nvSpPr>
        <p:spPr>
          <a:xfrm>
            <a:off x="5231958" y="605896"/>
            <a:ext cx="5923721" cy="5646208"/>
          </a:xfrm>
        </p:spPr>
        <p:txBody>
          <a:bodyPr anchor="ctr">
            <a:normAutofit/>
          </a:bodyPr>
          <a:lstStyle/>
          <a:p>
            <a:pPr marL="0" indent="0">
              <a:lnSpc>
                <a:spcPct val="100000"/>
              </a:lnSpc>
              <a:buNone/>
            </a:pPr>
            <a:r>
              <a:rPr lang="en-US" sz="1800" dirty="0"/>
              <a:t>This dataset contains 113 years of climate change observations from across the globe (Dataset source Berkeley Earth data page).Dataset includes the following columns:</a:t>
            </a:r>
          </a:p>
          <a:p>
            <a:pPr marL="0" indent="0">
              <a:lnSpc>
                <a:spcPct val="100000"/>
              </a:lnSpc>
              <a:buNone/>
            </a:pPr>
            <a:r>
              <a:rPr lang="en-US" sz="1800" dirty="0"/>
              <a:t>1. Date – It is range of date between the year 1900 to 2013</a:t>
            </a:r>
          </a:p>
          <a:p>
            <a:pPr marL="0" indent="0">
              <a:lnSpc>
                <a:spcPct val="100000"/>
              </a:lnSpc>
              <a:buNone/>
            </a:pPr>
            <a:r>
              <a:rPr lang="en-US" sz="1800" dirty="0"/>
              <a:t>2. Average Temperature – Global average temperature in Celsius</a:t>
            </a:r>
          </a:p>
          <a:p>
            <a:pPr marL="0" indent="0">
              <a:lnSpc>
                <a:spcPct val="100000"/>
              </a:lnSpc>
              <a:buNone/>
            </a:pPr>
            <a:r>
              <a:rPr lang="en-US" sz="1800" dirty="0"/>
              <a:t>3. Average Temperature Uncertainty – Error value of thermometer (For example if my thermometer reading fluctuates between 20.12 to 20.18, I can conclude my uncertainty would be 0.06)</a:t>
            </a:r>
          </a:p>
          <a:p>
            <a:pPr marL="0" indent="0">
              <a:lnSpc>
                <a:spcPct val="100000"/>
              </a:lnSpc>
              <a:buNone/>
            </a:pPr>
            <a:r>
              <a:rPr lang="en-US" sz="1800" dirty="0"/>
              <a:t>4. City – Consists of the city name where the weather change occurred.</a:t>
            </a:r>
          </a:p>
          <a:p>
            <a:pPr marL="0" indent="0">
              <a:lnSpc>
                <a:spcPct val="100000"/>
              </a:lnSpc>
              <a:buNone/>
            </a:pPr>
            <a:r>
              <a:rPr lang="en-US" sz="1800" dirty="0"/>
              <a:t>5. Country – Contains the country name</a:t>
            </a:r>
          </a:p>
          <a:p>
            <a:pPr marL="0" indent="0">
              <a:lnSpc>
                <a:spcPct val="100000"/>
              </a:lnSpc>
              <a:buNone/>
            </a:pPr>
            <a:r>
              <a:rPr lang="en-US" sz="1800" dirty="0"/>
              <a:t>6. Latitude – Gives the latitude values</a:t>
            </a:r>
          </a:p>
          <a:p>
            <a:pPr marL="0" indent="0">
              <a:lnSpc>
                <a:spcPct val="100000"/>
              </a:lnSpc>
              <a:buNone/>
            </a:pPr>
            <a:r>
              <a:rPr lang="en-US" sz="1800" dirty="0"/>
              <a:t>7. Longitude – Gives the longitude values</a:t>
            </a:r>
          </a:p>
        </p:txBody>
      </p:sp>
    </p:spTree>
    <p:extLst>
      <p:ext uri="{BB962C8B-B14F-4D97-AF65-F5344CB8AC3E}">
        <p14:creationId xmlns:p14="http://schemas.microsoft.com/office/powerpoint/2010/main" val="31506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BD8B6CD-D9E8-BB4F-8FEA-588B400F0D9E}"/>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rPr>
              <a:t>Exploratory Analysis</a:t>
            </a:r>
            <a:endParaRPr lang="en-US" sz="4400" dirty="0">
              <a:solidFill>
                <a:srgbClr val="FFFFFF"/>
              </a:solidFill>
            </a:endParaRPr>
          </a:p>
        </p:txBody>
      </p:sp>
      <p:sp>
        <p:nvSpPr>
          <p:cNvPr id="3" name="Content Placeholder 2">
            <a:extLst>
              <a:ext uri="{FF2B5EF4-FFF2-40B4-BE49-F238E27FC236}">
                <a16:creationId xmlns:a16="http://schemas.microsoft.com/office/drawing/2014/main" id="{E5B86324-20A0-E34E-A945-8A2909396E25}"/>
              </a:ext>
            </a:extLst>
          </p:cNvPr>
          <p:cNvSpPr>
            <a:spLocks noGrp="1"/>
          </p:cNvSpPr>
          <p:nvPr>
            <p:ph idx="1"/>
          </p:nvPr>
        </p:nvSpPr>
        <p:spPr>
          <a:xfrm>
            <a:off x="5231958" y="605896"/>
            <a:ext cx="5923721" cy="5646208"/>
          </a:xfrm>
        </p:spPr>
        <p:txBody>
          <a:bodyPr anchor="ctr">
            <a:normAutofit/>
          </a:bodyPr>
          <a:lstStyle/>
          <a:p>
            <a:r>
              <a:rPr lang="en-US" sz="2400" dirty="0"/>
              <a:t>1. </a:t>
            </a:r>
            <a:r>
              <a:rPr lang="en-US" b="1" dirty="0"/>
              <a:t>Filtering the data:</a:t>
            </a:r>
            <a:r>
              <a:rPr lang="en-US" sz="2400" dirty="0"/>
              <a:t> </a:t>
            </a:r>
            <a:r>
              <a:rPr lang="en-US" sz="1800" dirty="0"/>
              <a:t>We have first filtered data for City -&gt; Mumbai, Country -&gt; India from the global dataset.</a:t>
            </a:r>
            <a:endParaRPr lang="en-US" sz="2400" dirty="0"/>
          </a:p>
          <a:p>
            <a:r>
              <a:rPr lang="en-US" sz="2400" dirty="0"/>
              <a:t>2. </a:t>
            </a:r>
            <a:r>
              <a:rPr lang="en-US" b="1" dirty="0"/>
              <a:t>Data Cleaning:</a:t>
            </a:r>
            <a:r>
              <a:rPr lang="en-US" sz="2400" b="1" dirty="0"/>
              <a:t> </a:t>
            </a:r>
            <a:r>
              <a:rPr lang="en-US" sz="1800" dirty="0"/>
              <a:t>We check for missing values in the dataset. Removing all NAs/ null values.</a:t>
            </a:r>
            <a:endParaRPr lang="en-US" sz="1800" b="1" dirty="0"/>
          </a:p>
          <a:p>
            <a:endParaRPr lang="en-US" sz="2400" dirty="0"/>
          </a:p>
          <a:p>
            <a:endParaRPr lang="en-US" sz="2400" dirty="0"/>
          </a:p>
          <a:p>
            <a:pPr marL="0" indent="0">
              <a:buNone/>
            </a:pPr>
            <a:endParaRPr lang="en-US" sz="2400" dirty="0"/>
          </a:p>
        </p:txBody>
      </p:sp>
      <p:pic>
        <p:nvPicPr>
          <p:cNvPr id="7" name="Picture 6" descr="A screenshot of a cell phone&#10;&#10;Description automatically generated">
            <a:extLst>
              <a:ext uri="{FF2B5EF4-FFF2-40B4-BE49-F238E27FC236}">
                <a16:creationId xmlns:a16="http://schemas.microsoft.com/office/drawing/2014/main" id="{7D7235B4-1085-AA4E-AEE7-46F41154DBB8}"/>
              </a:ext>
            </a:extLst>
          </p:cNvPr>
          <p:cNvPicPr>
            <a:picLocks noChangeAspect="1"/>
          </p:cNvPicPr>
          <p:nvPr/>
        </p:nvPicPr>
        <p:blipFill>
          <a:blip r:embed="rId2"/>
          <a:stretch>
            <a:fillRect/>
          </a:stretch>
        </p:blipFill>
        <p:spPr>
          <a:xfrm>
            <a:off x="5410199" y="3721100"/>
            <a:ext cx="6096001" cy="2057400"/>
          </a:xfrm>
          <a:prstGeom prst="rect">
            <a:avLst/>
          </a:prstGeom>
        </p:spPr>
      </p:pic>
    </p:spTree>
    <p:extLst>
      <p:ext uri="{BB962C8B-B14F-4D97-AF65-F5344CB8AC3E}">
        <p14:creationId xmlns:p14="http://schemas.microsoft.com/office/powerpoint/2010/main" val="4098944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BD8B6CD-D9E8-BB4F-8FEA-588B400F0D9E}"/>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Exploratory Analysis</a:t>
            </a:r>
          </a:p>
        </p:txBody>
      </p:sp>
      <p:cxnSp>
        <p:nvCxnSpPr>
          <p:cNvPr id="39" name="Straight Connector 3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B86324-20A0-E34E-A945-8A2909396E25}"/>
              </a:ext>
            </a:extLst>
          </p:cNvPr>
          <p:cNvSpPr>
            <a:spLocks noGrp="1"/>
          </p:cNvSpPr>
          <p:nvPr>
            <p:ph idx="1"/>
          </p:nvPr>
        </p:nvSpPr>
        <p:spPr>
          <a:xfrm>
            <a:off x="571752" y="2799654"/>
            <a:ext cx="3005462" cy="3189665"/>
          </a:xfrm>
        </p:spPr>
        <p:txBody>
          <a:bodyPr>
            <a:normAutofit/>
          </a:bodyPr>
          <a:lstStyle/>
          <a:p>
            <a:r>
              <a:rPr lang="en-US" sz="1800" dirty="0">
                <a:solidFill>
                  <a:srgbClr val="FFFFFF"/>
                </a:solidFill>
              </a:rPr>
              <a:t>3.</a:t>
            </a:r>
            <a:r>
              <a:rPr lang="en-US" sz="1800" b="1" dirty="0">
                <a:solidFill>
                  <a:srgbClr val="FFFFFF"/>
                </a:solidFill>
              </a:rPr>
              <a:t>Looking at the data:</a:t>
            </a:r>
          </a:p>
          <a:p>
            <a:r>
              <a:rPr lang="en-US" sz="1800" dirty="0">
                <a:solidFill>
                  <a:srgbClr val="FFFFFF"/>
                </a:solidFill>
              </a:rPr>
              <a:t>The data shows margin trend in terms of temperature rise over the years .</a:t>
            </a:r>
          </a:p>
          <a:p>
            <a:endParaRPr lang="en-US" sz="1800" b="1" dirty="0">
              <a:solidFill>
                <a:srgbClr val="FFFFFF"/>
              </a:solidFill>
            </a:endParaRPr>
          </a:p>
        </p:txBody>
      </p:sp>
      <p:pic>
        <p:nvPicPr>
          <p:cNvPr id="6" name="Picture 5" descr="A close up of a device&#10;&#10;Description automatically generated">
            <a:extLst>
              <a:ext uri="{FF2B5EF4-FFF2-40B4-BE49-F238E27FC236}">
                <a16:creationId xmlns:a16="http://schemas.microsoft.com/office/drawing/2014/main" id="{9FE9473B-9C7D-EC4B-8456-4A768F4F0818}"/>
              </a:ext>
            </a:extLst>
          </p:cNvPr>
          <p:cNvPicPr>
            <a:picLocks noChangeAspect="1"/>
          </p:cNvPicPr>
          <p:nvPr/>
        </p:nvPicPr>
        <p:blipFill>
          <a:blip r:embed="rId2"/>
          <a:stretch>
            <a:fillRect/>
          </a:stretch>
        </p:blipFill>
        <p:spPr>
          <a:xfrm>
            <a:off x="5205353" y="640080"/>
            <a:ext cx="5871410" cy="5577840"/>
          </a:xfrm>
          <a:prstGeom prst="rect">
            <a:avLst/>
          </a:prstGeom>
        </p:spPr>
      </p:pic>
    </p:spTree>
    <p:extLst>
      <p:ext uri="{BB962C8B-B14F-4D97-AF65-F5344CB8AC3E}">
        <p14:creationId xmlns:p14="http://schemas.microsoft.com/office/powerpoint/2010/main" val="1651929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BD8B6CD-D9E8-BB4F-8FEA-588B400F0D9E}"/>
              </a:ext>
            </a:extLst>
          </p:cNvPr>
          <p:cNvSpPr>
            <a:spLocks noGrp="1"/>
          </p:cNvSpPr>
          <p:nvPr>
            <p:ph type="title"/>
          </p:nvPr>
        </p:nvSpPr>
        <p:spPr>
          <a:xfrm>
            <a:off x="492370" y="516836"/>
            <a:ext cx="3084844" cy="1961086"/>
          </a:xfrm>
        </p:spPr>
        <p:txBody>
          <a:bodyPr>
            <a:normAutofit/>
          </a:bodyPr>
          <a:lstStyle/>
          <a:p>
            <a:r>
              <a:rPr lang="en-US" sz="4000" dirty="0">
                <a:solidFill>
                  <a:srgbClr val="FFFFFF"/>
                </a:solidFill>
              </a:rPr>
              <a:t>Exploratory Analysis</a:t>
            </a:r>
          </a:p>
        </p:txBody>
      </p:sp>
      <p:cxnSp>
        <p:nvCxnSpPr>
          <p:cNvPr id="19" name="Straight Connector 1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B86324-20A0-E34E-A945-8A2909396E25}"/>
              </a:ext>
            </a:extLst>
          </p:cNvPr>
          <p:cNvSpPr>
            <a:spLocks noGrp="1"/>
          </p:cNvSpPr>
          <p:nvPr>
            <p:ph idx="1"/>
          </p:nvPr>
        </p:nvSpPr>
        <p:spPr>
          <a:xfrm>
            <a:off x="571752" y="2799654"/>
            <a:ext cx="3005462" cy="3189665"/>
          </a:xfrm>
        </p:spPr>
        <p:txBody>
          <a:bodyPr>
            <a:normAutofit/>
          </a:bodyPr>
          <a:lstStyle/>
          <a:p>
            <a:pPr>
              <a:lnSpc>
                <a:spcPct val="100000"/>
              </a:lnSpc>
            </a:pPr>
            <a:r>
              <a:rPr lang="en-US" b="1" dirty="0">
                <a:solidFill>
                  <a:srgbClr val="FFFFFF"/>
                </a:solidFill>
              </a:rPr>
              <a:t>4. Applying Decomposition:</a:t>
            </a:r>
          </a:p>
          <a:p>
            <a:pPr>
              <a:lnSpc>
                <a:spcPct val="100000"/>
              </a:lnSpc>
            </a:pPr>
            <a:r>
              <a:rPr lang="en-US" sz="1800" dirty="0">
                <a:solidFill>
                  <a:srgbClr val="FFFFFF"/>
                </a:solidFill>
              </a:rPr>
              <a:t>Size of the seasonal fluctuations seem to increase with the series of time.</a:t>
            </a:r>
          </a:p>
          <a:p>
            <a:pPr>
              <a:lnSpc>
                <a:spcPct val="100000"/>
              </a:lnSpc>
            </a:pPr>
            <a:endParaRPr lang="en-US" sz="1000" b="1" dirty="0">
              <a:solidFill>
                <a:srgbClr val="FFFFFF"/>
              </a:solidFill>
            </a:endParaRPr>
          </a:p>
        </p:txBody>
      </p:sp>
      <p:pic>
        <p:nvPicPr>
          <p:cNvPr id="4" name="Picture 3">
            <a:extLst>
              <a:ext uri="{FF2B5EF4-FFF2-40B4-BE49-F238E27FC236}">
                <a16:creationId xmlns:a16="http://schemas.microsoft.com/office/drawing/2014/main" id="{07F666B2-BDEE-4940-B206-F528B2AEB352}"/>
              </a:ext>
            </a:extLst>
          </p:cNvPr>
          <p:cNvPicPr>
            <a:picLocks noChangeAspect="1"/>
          </p:cNvPicPr>
          <p:nvPr/>
        </p:nvPicPr>
        <p:blipFill>
          <a:blip r:embed="rId2"/>
          <a:stretch>
            <a:fillRect/>
          </a:stretch>
        </p:blipFill>
        <p:spPr>
          <a:xfrm>
            <a:off x="5205353" y="640080"/>
            <a:ext cx="5871410" cy="5577840"/>
          </a:xfrm>
          <a:prstGeom prst="rect">
            <a:avLst/>
          </a:prstGeom>
        </p:spPr>
      </p:pic>
    </p:spTree>
    <p:extLst>
      <p:ext uri="{BB962C8B-B14F-4D97-AF65-F5344CB8AC3E}">
        <p14:creationId xmlns:p14="http://schemas.microsoft.com/office/powerpoint/2010/main" val="122460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BD8B6CD-D9E8-BB4F-8FEA-588B400F0D9E}"/>
              </a:ext>
            </a:extLst>
          </p:cNvPr>
          <p:cNvSpPr>
            <a:spLocks noGrp="1"/>
          </p:cNvSpPr>
          <p:nvPr>
            <p:ph type="title"/>
          </p:nvPr>
        </p:nvSpPr>
        <p:spPr>
          <a:xfrm>
            <a:off x="492370" y="516836"/>
            <a:ext cx="3084844" cy="1961086"/>
          </a:xfrm>
        </p:spPr>
        <p:txBody>
          <a:bodyPr>
            <a:normAutofit/>
          </a:bodyPr>
          <a:lstStyle/>
          <a:p>
            <a:br>
              <a:rPr lang="en-US" sz="4000" dirty="0">
                <a:solidFill>
                  <a:srgbClr val="FFFFFF"/>
                </a:solidFill>
              </a:rPr>
            </a:br>
            <a:r>
              <a:rPr lang="en-US" sz="4000" dirty="0">
                <a:solidFill>
                  <a:srgbClr val="FFFFFF"/>
                </a:solidFill>
              </a:rPr>
              <a:t>Cross Validation</a:t>
            </a:r>
          </a:p>
        </p:txBody>
      </p:sp>
      <p:cxnSp>
        <p:nvCxnSpPr>
          <p:cNvPr id="19" name="Straight Connector 1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B86324-20A0-E34E-A945-8A2909396E25}"/>
              </a:ext>
            </a:extLst>
          </p:cNvPr>
          <p:cNvSpPr>
            <a:spLocks noGrp="1"/>
          </p:cNvSpPr>
          <p:nvPr>
            <p:ph idx="1"/>
          </p:nvPr>
        </p:nvSpPr>
        <p:spPr>
          <a:xfrm>
            <a:off x="571752" y="2799654"/>
            <a:ext cx="3005462" cy="3189665"/>
          </a:xfrm>
        </p:spPr>
        <p:txBody>
          <a:bodyPr>
            <a:normAutofit/>
          </a:bodyPr>
          <a:lstStyle/>
          <a:p>
            <a:pPr>
              <a:lnSpc>
                <a:spcPct val="100000"/>
              </a:lnSpc>
            </a:pPr>
            <a:r>
              <a:rPr lang="en-US" sz="2100" b="1" dirty="0">
                <a:solidFill>
                  <a:srgbClr val="FFFFFF"/>
                </a:solidFill>
              </a:rPr>
              <a:t>Splitting the Data:</a:t>
            </a:r>
          </a:p>
          <a:p>
            <a:pPr>
              <a:lnSpc>
                <a:spcPct val="100000"/>
              </a:lnSpc>
            </a:pPr>
            <a:r>
              <a:rPr lang="en-US" sz="2100" b="1" dirty="0">
                <a:solidFill>
                  <a:srgbClr val="FFFFFF"/>
                </a:solidFill>
              </a:rPr>
              <a:t>Then we split the data as ‘Test Data’ and ‘Train Data’ to apply our forecasting and model implementation techniques to find  ‘Best Fit Model’. </a:t>
            </a:r>
          </a:p>
          <a:p>
            <a:pPr>
              <a:lnSpc>
                <a:spcPct val="100000"/>
              </a:lnSpc>
            </a:pPr>
            <a:endParaRPr lang="en-US" sz="2100" b="1" dirty="0">
              <a:solidFill>
                <a:srgbClr val="FFFFFF"/>
              </a:solidFill>
            </a:endParaRPr>
          </a:p>
          <a:p>
            <a:pPr>
              <a:lnSpc>
                <a:spcPct val="100000"/>
              </a:lnSpc>
            </a:pPr>
            <a:endParaRPr lang="en-US" sz="1000" b="1" dirty="0">
              <a:solidFill>
                <a:srgbClr val="FFFFFF"/>
              </a:solidFill>
            </a:endParaRPr>
          </a:p>
        </p:txBody>
      </p:sp>
      <p:pic>
        <p:nvPicPr>
          <p:cNvPr id="8" name="Picture 7" descr="A close up of a person&#10;&#10;Description automatically generated">
            <a:extLst>
              <a:ext uri="{FF2B5EF4-FFF2-40B4-BE49-F238E27FC236}">
                <a16:creationId xmlns:a16="http://schemas.microsoft.com/office/drawing/2014/main" id="{8EA67B25-43BE-1B45-8EE3-32320E027B2B}"/>
              </a:ext>
            </a:extLst>
          </p:cNvPr>
          <p:cNvPicPr>
            <a:picLocks noChangeAspect="1"/>
          </p:cNvPicPr>
          <p:nvPr/>
        </p:nvPicPr>
        <p:blipFill>
          <a:blip r:embed="rId2"/>
          <a:stretch>
            <a:fillRect/>
          </a:stretch>
        </p:blipFill>
        <p:spPr>
          <a:xfrm>
            <a:off x="5537200" y="131312"/>
            <a:ext cx="5057094" cy="3308180"/>
          </a:xfrm>
          <a:prstGeom prst="rect">
            <a:avLst/>
          </a:prstGeom>
        </p:spPr>
      </p:pic>
      <p:pic>
        <p:nvPicPr>
          <p:cNvPr id="9" name="Picture 8" descr="A close up of a logo&#10;&#10;Description automatically generated">
            <a:extLst>
              <a:ext uri="{FF2B5EF4-FFF2-40B4-BE49-F238E27FC236}">
                <a16:creationId xmlns:a16="http://schemas.microsoft.com/office/drawing/2014/main" id="{05D56696-EF11-3248-BEF2-094ED561DA38}"/>
              </a:ext>
            </a:extLst>
          </p:cNvPr>
          <p:cNvPicPr>
            <a:picLocks noChangeAspect="1"/>
          </p:cNvPicPr>
          <p:nvPr/>
        </p:nvPicPr>
        <p:blipFill>
          <a:blip r:embed="rId3"/>
          <a:stretch>
            <a:fillRect/>
          </a:stretch>
        </p:blipFill>
        <p:spPr>
          <a:xfrm>
            <a:off x="5662167" y="3570804"/>
            <a:ext cx="4927600" cy="2969696"/>
          </a:xfrm>
          <a:prstGeom prst="rect">
            <a:avLst/>
          </a:prstGeom>
        </p:spPr>
      </p:pic>
    </p:spTree>
    <p:extLst>
      <p:ext uri="{BB962C8B-B14F-4D97-AF65-F5344CB8AC3E}">
        <p14:creationId xmlns:p14="http://schemas.microsoft.com/office/powerpoint/2010/main" val="1004013033"/>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545</TotalTime>
  <Words>513</Words>
  <Application>Microsoft Macintosh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Georgia Pro Cond Light</vt:lpstr>
      <vt:lpstr>Speak Pro</vt:lpstr>
      <vt:lpstr>RetrospectVTI</vt:lpstr>
      <vt:lpstr>Climate Change: Rise and Forecast of Earth Surface Temperature  </vt:lpstr>
      <vt:lpstr>Content:</vt:lpstr>
      <vt:lpstr>Introduction</vt:lpstr>
      <vt:lpstr>Objective</vt:lpstr>
      <vt:lpstr>Dataset Description</vt:lpstr>
      <vt:lpstr>Exploratory Analysis</vt:lpstr>
      <vt:lpstr>Exploratory Analysis</vt:lpstr>
      <vt:lpstr>Exploratory Analysis</vt:lpstr>
      <vt:lpstr> Cross Validation</vt:lpstr>
      <vt:lpstr> Forecasting (TRAIN Data)</vt:lpstr>
      <vt:lpstr>Modelling (TRAIN Data)</vt:lpstr>
      <vt:lpstr>Forecasting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Rise and Forecast of Earth Surface Temperature  </dc:title>
  <dc:creator>Rishi Alpesh Khimani</dc:creator>
  <cp:lastModifiedBy>Rishi Alpesh Khimani</cp:lastModifiedBy>
  <cp:revision>4</cp:revision>
  <dcterms:created xsi:type="dcterms:W3CDTF">2019-12-02T19:50:26Z</dcterms:created>
  <dcterms:modified xsi:type="dcterms:W3CDTF">2019-12-03T04:56:24Z</dcterms:modified>
</cp:coreProperties>
</file>